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Lst>
  <p:sldSz cy="5143500" cx="9144000"/>
  <p:notesSz cx="6858000" cy="9144000"/>
  <p:embeddedFontLst>
    <p:embeddedFont>
      <p:font typeface="Poppins"/>
      <p:regular r:id="rId23"/>
      <p:bold r:id="rId24"/>
      <p:italic r:id="rId25"/>
      <p:boldItalic r:id="rId2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font" Target="fonts/Poppins-bold.fntdata"/><Relationship Id="rId23" Type="http://schemas.openxmlformats.org/officeDocument/2006/relationships/font" Target="fonts/Poppins-regular.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Poppins-boldItalic.fntdata"/><Relationship Id="rId25" Type="http://schemas.openxmlformats.org/officeDocument/2006/relationships/font" Target="fonts/Poppins-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0" Type="http://schemas.openxmlformats.org/officeDocument/2006/relationships/hyperlink" Target="https://drive.google.com/file/d/1QpTiTGFtM9xqrHFr3NrlOHazlavUN-IZ/view?usp=drivesdk" TargetMode="External"/><Relationship Id="rId22" Type="http://schemas.openxmlformats.org/officeDocument/2006/relationships/hyperlink" Target="https://docs.google.com/document/d/1dedw88dGR6PwK6gfrceI9wVHh2gkMeHxJwFR8dXJAzA/edit?usp=sharing" TargetMode="External"/><Relationship Id="rId21" Type="http://schemas.openxmlformats.org/officeDocument/2006/relationships/hyperlink" Target="https://sites.google.com/view/luckyfrogphotoboothrental/home" TargetMode="External"/><Relationship Id="rId24" Type="http://schemas.openxmlformats.org/officeDocument/2006/relationships/hyperlink" Target="https://docs.google.com/document/d/1dedw88dGR6PwK6gfrceI9wVHh2gkMeHxJwFR8dXJAzA/view" TargetMode="External"/><Relationship Id="rId23" Type="http://schemas.openxmlformats.org/officeDocument/2006/relationships/hyperlink" Target="https://docs.google.com/document/d/1dedw88dGR6PwK6gfrceI9wVHh2gkMeHxJwFR8dXJAzA/pub" TargetMode="External"/><Relationship Id="rId1" Type="http://schemas.openxmlformats.org/officeDocument/2006/relationships/notesMaster" Target="../notesMasters/notesMaster1.xml"/><Relationship Id="rId2" Type="http://schemas.openxmlformats.org/officeDocument/2006/relationships/hyperlink" Target="https://sites.google.com/view/360photoboothrentallosangeles/home" TargetMode="External"/><Relationship Id="rId3" Type="http://schemas.openxmlformats.org/officeDocument/2006/relationships/hyperlink" Target="https://drive.google.com/drive/folders/1_Rv1Lb5iZACS9zCkI6a4-L7Plnd7WKDv?usp=sharing" TargetMode="External"/><Relationship Id="rId4" Type="http://schemas.openxmlformats.org/officeDocument/2006/relationships/hyperlink" Target="https://news.google.com/rss/search?q=photobooth&amp;hl=en-US&amp;gl=US&amp;ceid=US:en" TargetMode="External"/><Relationship Id="rId9" Type="http://schemas.openxmlformats.org/officeDocument/2006/relationships/hyperlink" Target="https://drive.google.com/file/d/1NC8vgrrsGz6em9dDNklczUe35bFx6S9h/view?usp=sharing" TargetMode="External"/><Relationship Id="rId26" Type="http://schemas.openxmlformats.org/officeDocument/2006/relationships/hyperlink" Target="https://docs.google.com/presentation/d/1HMhlRzxu95kAXyaP-eV4YwBPM9YdRWTA1OfgSyEekMA/pub?start=true&amp;loop=true&amp;delayms=3000" TargetMode="External"/><Relationship Id="rId25" Type="http://schemas.openxmlformats.org/officeDocument/2006/relationships/hyperlink" Target="https://docs.google.com/presentation/d/1HMhlRzxu95kAXyaP-eV4YwBPM9YdRWTA1OfgSyEekMA/edit?usp=sharing" TargetMode="External"/><Relationship Id="rId28" Type="http://schemas.openxmlformats.org/officeDocument/2006/relationships/hyperlink" Target="https://docs.google.com/presentation/d/1HMhlRzxu95kAXyaP-eV4YwBPM9YdRWTA1OfgSyEekMA/htmlpresent" TargetMode="External"/><Relationship Id="rId27" Type="http://schemas.openxmlformats.org/officeDocument/2006/relationships/hyperlink" Target="https://docs.google.com/presentation/d/1HMhlRzxu95kAXyaP-eV4YwBPM9YdRWTA1OfgSyEekMA/view" TargetMode="External"/><Relationship Id="rId5" Type="http://schemas.openxmlformats.org/officeDocument/2006/relationships/hyperlink" Target="https://drive.google.com/drive/folders/1giH1_731oiKm3MYRdK2o0TjhJIN4hDUa?usp=sharing" TargetMode="External"/><Relationship Id="rId6" Type="http://schemas.openxmlformats.org/officeDocument/2006/relationships/hyperlink" Target="https://drive.google.com/drive/folders/10en1ZsZjni60q9o4LHy_YpsHgqhJ18mQ?usp=sharing" TargetMode="External"/><Relationship Id="rId7" Type="http://schemas.openxmlformats.org/officeDocument/2006/relationships/hyperlink" Target="https://drive.google.com/drive/folders/1wHGX9iOrtUXVWvfpIecscifWI2_2c2a3?usp=sharing" TargetMode="External"/><Relationship Id="rId8" Type="http://schemas.openxmlformats.org/officeDocument/2006/relationships/hyperlink" Target="https://drive.google.com/drive/folders/1v2IoopnpRMYX-oRjFHA7ZuIM3ZeddOKJ?usp=sharing" TargetMode="External"/><Relationship Id="rId11" Type="http://schemas.openxmlformats.org/officeDocument/2006/relationships/hyperlink" Target="https://drive.google.com/file/d/1vi7mH2BCFUy6VfUPH4L9qegtaxMoeJ4k/view?usp=sharing" TargetMode="External"/><Relationship Id="rId10" Type="http://schemas.openxmlformats.org/officeDocument/2006/relationships/hyperlink" Target="https://drive.google.com/file/d/1YBBMQ9TRcgwWj5uUqiFrrWUB4YCuSH4p/view?usp=sharing" TargetMode="External"/><Relationship Id="rId13" Type="http://schemas.openxmlformats.org/officeDocument/2006/relationships/hyperlink" Target="https://docs.google.com/spreadsheets/d/1tRsJzZOz100xwbJZXak3suj-SXQG2QZ_03W2uP75a_8/edit?usp=sharing" TargetMode="External"/><Relationship Id="rId12" Type="http://schemas.openxmlformats.org/officeDocument/2006/relationships/hyperlink" Target="https://drive.google.com/file/d/1p4wifxS2r64gQKuBKMv8oRDVFKXhYAmm/view?usp=sharing" TargetMode="External"/><Relationship Id="rId15" Type="http://schemas.openxmlformats.org/officeDocument/2006/relationships/hyperlink" Target="https://docs.google.com/spreadsheets/d/1tRsJzZOz100xwbJZXak3suj-SXQG2QZ_03W2uP75a_8/pubhtml" TargetMode="External"/><Relationship Id="rId14" Type="http://schemas.openxmlformats.org/officeDocument/2006/relationships/hyperlink" Target="https://docs.google.com/spreadsheet/pub?key=1tRsJzZOz100xwbJZXak3suj-SXQG2QZ_03W2uP75a_8" TargetMode="External"/><Relationship Id="rId17" Type="http://schemas.openxmlformats.org/officeDocument/2006/relationships/hyperlink" Target="https://docs.google.com/spreadsheets/d/1tRsJzZOz100xwbJZXak3suj-SXQG2QZ_03W2uP75a_8/view" TargetMode="External"/><Relationship Id="rId16" Type="http://schemas.openxmlformats.org/officeDocument/2006/relationships/hyperlink" Target="https://docs.google.com/spreadsheets/d/1tRsJzZOz100xwbJZXak3suj-SXQG2QZ_03W2uP75a_8/pub" TargetMode="External"/><Relationship Id="rId19" Type="http://schemas.openxmlformats.org/officeDocument/2006/relationships/hyperlink" Target="https://docs.google.com/drawings/d/1zT_F9re4cBFidPZwoDppNAvBfPDmCqcIyx9LJIU0qBw/edit?usp=sharing" TargetMode="External"/><Relationship Id="rId18" Type="http://schemas.openxmlformats.org/officeDocument/2006/relationships/hyperlink" Target="https://docs.google.com/forms/d/1SocuEqfBmlSFBOftOe9BXVAF9Zqq7O2JKWyOMO-XGpQ/edit?usp=sharing" TargetMode="Externa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0" Type="http://schemas.openxmlformats.org/officeDocument/2006/relationships/hyperlink" Target="https://drive.google.com/file/d/1QpTiTGFtM9xqrHFr3NrlOHazlavUN-IZ/view?usp=drivesdk" TargetMode="External"/><Relationship Id="rId22" Type="http://schemas.openxmlformats.org/officeDocument/2006/relationships/hyperlink" Target="https://docs.google.com/document/d/1dedw88dGR6PwK6gfrceI9wVHh2gkMeHxJwFR8dXJAzA/edit?usp=sharing" TargetMode="External"/><Relationship Id="rId21" Type="http://schemas.openxmlformats.org/officeDocument/2006/relationships/hyperlink" Target="https://sites.google.com/view/luckyfrogphotoboothrental/home" TargetMode="External"/><Relationship Id="rId24" Type="http://schemas.openxmlformats.org/officeDocument/2006/relationships/hyperlink" Target="https://docs.google.com/document/d/1dedw88dGR6PwK6gfrceI9wVHh2gkMeHxJwFR8dXJAzA/view" TargetMode="External"/><Relationship Id="rId23" Type="http://schemas.openxmlformats.org/officeDocument/2006/relationships/hyperlink" Target="https://docs.google.com/document/d/1dedw88dGR6PwK6gfrceI9wVHh2gkMeHxJwFR8dXJAzA/pub" TargetMode="External"/><Relationship Id="rId1" Type="http://schemas.openxmlformats.org/officeDocument/2006/relationships/notesMaster" Target="../notesMasters/notesMaster1.xml"/><Relationship Id="rId2" Type="http://schemas.openxmlformats.org/officeDocument/2006/relationships/hyperlink" Target="https://sites.google.com/view/360photoboothrentallosangeles/home" TargetMode="External"/><Relationship Id="rId3" Type="http://schemas.openxmlformats.org/officeDocument/2006/relationships/hyperlink" Target="https://drive.google.com/drive/folders/1_Rv1Lb5iZACS9zCkI6a4-L7Plnd7WKDv?usp=sharing" TargetMode="External"/><Relationship Id="rId4" Type="http://schemas.openxmlformats.org/officeDocument/2006/relationships/hyperlink" Target="https://news.google.com/rss/search?q=photobooth&amp;hl=en-US&amp;gl=US&amp;ceid=US:en" TargetMode="External"/><Relationship Id="rId9" Type="http://schemas.openxmlformats.org/officeDocument/2006/relationships/hyperlink" Target="https://drive.google.com/file/d/1NC8vgrrsGz6em9dDNklczUe35bFx6S9h/view?usp=sharing" TargetMode="External"/><Relationship Id="rId26" Type="http://schemas.openxmlformats.org/officeDocument/2006/relationships/hyperlink" Target="https://docs.google.com/presentation/d/1HMhlRzxu95kAXyaP-eV4YwBPM9YdRWTA1OfgSyEekMA/pub?start=true&amp;loop=true&amp;delayms=3000" TargetMode="External"/><Relationship Id="rId25" Type="http://schemas.openxmlformats.org/officeDocument/2006/relationships/hyperlink" Target="https://docs.google.com/presentation/d/1HMhlRzxu95kAXyaP-eV4YwBPM9YdRWTA1OfgSyEekMA/edit?usp=sharing" TargetMode="External"/><Relationship Id="rId28" Type="http://schemas.openxmlformats.org/officeDocument/2006/relationships/hyperlink" Target="https://docs.google.com/presentation/d/1HMhlRzxu95kAXyaP-eV4YwBPM9YdRWTA1OfgSyEekMA/htmlpresent" TargetMode="External"/><Relationship Id="rId27" Type="http://schemas.openxmlformats.org/officeDocument/2006/relationships/hyperlink" Target="https://docs.google.com/presentation/d/1HMhlRzxu95kAXyaP-eV4YwBPM9YdRWTA1OfgSyEekMA/view" TargetMode="External"/><Relationship Id="rId5" Type="http://schemas.openxmlformats.org/officeDocument/2006/relationships/hyperlink" Target="https://drive.google.com/drive/folders/1giH1_731oiKm3MYRdK2o0TjhJIN4hDUa?usp=sharing" TargetMode="External"/><Relationship Id="rId6" Type="http://schemas.openxmlformats.org/officeDocument/2006/relationships/hyperlink" Target="https://drive.google.com/drive/folders/10en1ZsZjni60q9o4LHy_YpsHgqhJ18mQ?usp=sharing" TargetMode="External"/><Relationship Id="rId7" Type="http://schemas.openxmlformats.org/officeDocument/2006/relationships/hyperlink" Target="https://drive.google.com/drive/folders/1wHGX9iOrtUXVWvfpIecscifWI2_2c2a3?usp=sharing" TargetMode="External"/><Relationship Id="rId8" Type="http://schemas.openxmlformats.org/officeDocument/2006/relationships/hyperlink" Target="https://drive.google.com/drive/folders/1v2IoopnpRMYX-oRjFHA7ZuIM3ZeddOKJ?usp=sharing" TargetMode="External"/><Relationship Id="rId11" Type="http://schemas.openxmlformats.org/officeDocument/2006/relationships/hyperlink" Target="https://drive.google.com/file/d/1vi7mH2BCFUy6VfUPH4L9qegtaxMoeJ4k/view?usp=sharing" TargetMode="External"/><Relationship Id="rId10" Type="http://schemas.openxmlformats.org/officeDocument/2006/relationships/hyperlink" Target="https://drive.google.com/file/d/1YBBMQ9TRcgwWj5uUqiFrrWUB4YCuSH4p/view?usp=sharing" TargetMode="External"/><Relationship Id="rId13" Type="http://schemas.openxmlformats.org/officeDocument/2006/relationships/hyperlink" Target="https://docs.google.com/spreadsheets/d/1tRsJzZOz100xwbJZXak3suj-SXQG2QZ_03W2uP75a_8/edit?usp=sharing" TargetMode="External"/><Relationship Id="rId12" Type="http://schemas.openxmlformats.org/officeDocument/2006/relationships/hyperlink" Target="https://drive.google.com/file/d/1p4wifxS2r64gQKuBKMv8oRDVFKXhYAmm/view?usp=sharing" TargetMode="External"/><Relationship Id="rId15" Type="http://schemas.openxmlformats.org/officeDocument/2006/relationships/hyperlink" Target="https://docs.google.com/spreadsheets/d/1tRsJzZOz100xwbJZXak3suj-SXQG2QZ_03W2uP75a_8/pubhtml" TargetMode="External"/><Relationship Id="rId14" Type="http://schemas.openxmlformats.org/officeDocument/2006/relationships/hyperlink" Target="https://docs.google.com/spreadsheet/pub?key=1tRsJzZOz100xwbJZXak3suj-SXQG2QZ_03W2uP75a_8" TargetMode="External"/><Relationship Id="rId17" Type="http://schemas.openxmlformats.org/officeDocument/2006/relationships/hyperlink" Target="https://docs.google.com/spreadsheets/d/1tRsJzZOz100xwbJZXak3suj-SXQG2QZ_03W2uP75a_8/view" TargetMode="External"/><Relationship Id="rId16" Type="http://schemas.openxmlformats.org/officeDocument/2006/relationships/hyperlink" Target="https://docs.google.com/spreadsheets/d/1tRsJzZOz100xwbJZXak3suj-SXQG2QZ_03W2uP75a_8/pub" TargetMode="External"/><Relationship Id="rId19" Type="http://schemas.openxmlformats.org/officeDocument/2006/relationships/hyperlink" Target="https://docs.google.com/drawings/d/1zT_F9re4cBFidPZwoDppNAvBfPDmCqcIyx9LJIU0qBw/edit?usp=sharing" TargetMode="External"/><Relationship Id="rId18" Type="http://schemas.openxmlformats.org/officeDocument/2006/relationships/hyperlink" Target="https://docs.google.com/forms/d/1SocuEqfBmlSFBOftOe9BXVAF9Zqq7O2JKWyOMO-XGpQ/edit?usp=sharing" TargetMode="Externa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SLIDES_API960697232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SLIDES_API960697232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https://sites.google.com/view/360photoboothrentallosangeles/home</a:t>
            </a:r>
            <a:endParaRPr sz="1000"/>
          </a:p>
          <a:p>
            <a:pPr indent="0" lvl="0" marL="0" rtl="0" algn="l">
              <a:spcBef>
                <a:spcPts val="0"/>
              </a:spcBef>
              <a:spcAft>
                <a:spcPts val="0"/>
              </a:spcAft>
              <a:buNone/>
            </a:pPr>
            <a:r>
              <a:rPr lang="en" sz="1000" u="sng">
                <a:solidFill>
                  <a:schemeClr val="hlink"/>
                </a:solidFill>
                <a:hlinkClick r:id="rId3"/>
              </a:rPr>
              <a:t>https://drive.google.com/drive/folders/1_Rv1Lb5iZACS9zCkI6a4-L7Plnd7WKDv?usp=sharing</a:t>
            </a:r>
            <a:endParaRPr sz="1000"/>
          </a:p>
          <a:p>
            <a:pPr indent="0" lvl="0" marL="0" rtl="0" algn="l">
              <a:spcBef>
                <a:spcPts val="0"/>
              </a:spcBef>
              <a:spcAft>
                <a:spcPts val="0"/>
              </a:spcAft>
              <a:buNone/>
            </a:pPr>
            <a:r>
              <a:rPr lang="en" sz="1000" u="sng">
                <a:solidFill>
                  <a:schemeClr val="hlink"/>
                </a:solidFill>
                <a:hlinkClick r:id="rId4"/>
              </a:rPr>
              <a:t>https://news.google.com/rss/search?q=photobooth&amp;hl=en-US&amp;gl=US&amp;ceid=US:en</a:t>
            </a:r>
            <a:endParaRPr sz="1000"/>
          </a:p>
          <a:p>
            <a:pPr indent="0" lvl="0" marL="0" rtl="0" algn="l">
              <a:spcBef>
                <a:spcPts val="0"/>
              </a:spcBef>
              <a:spcAft>
                <a:spcPts val="0"/>
              </a:spcAft>
              <a:buNone/>
            </a:pPr>
            <a:r>
              <a:rPr lang="en" sz="1000" u="sng">
                <a:solidFill>
                  <a:schemeClr val="hlink"/>
                </a:solidFill>
                <a:hlinkClick r:id="rId5"/>
              </a:rPr>
              <a:t>https://drive.google.com/drive/folders/1giH1_731oiKm3MYRdK2o0TjhJIN4hDUa?usp=sharing</a:t>
            </a:r>
            <a:endParaRPr sz="1000"/>
          </a:p>
          <a:p>
            <a:pPr indent="0" lvl="0" marL="0" rtl="0" algn="l">
              <a:spcBef>
                <a:spcPts val="0"/>
              </a:spcBef>
              <a:spcAft>
                <a:spcPts val="0"/>
              </a:spcAft>
              <a:buNone/>
            </a:pPr>
            <a:r>
              <a:rPr lang="en" sz="1000" u="sng">
                <a:solidFill>
                  <a:schemeClr val="hlink"/>
                </a:solidFill>
                <a:hlinkClick r:id="rId6"/>
              </a:rPr>
              <a:t>https://drive.google.com/drive/folders/10en1ZsZjni60q9o4LHy_YpsHgqhJ18mQ?usp=sharing</a:t>
            </a:r>
            <a:endParaRPr sz="1000"/>
          </a:p>
          <a:p>
            <a:pPr indent="0" lvl="0" marL="0" rtl="0" algn="l">
              <a:spcBef>
                <a:spcPts val="0"/>
              </a:spcBef>
              <a:spcAft>
                <a:spcPts val="0"/>
              </a:spcAft>
              <a:buNone/>
            </a:pPr>
            <a:r>
              <a:rPr lang="en" sz="1000" u="sng">
                <a:solidFill>
                  <a:schemeClr val="hlink"/>
                </a:solidFill>
                <a:hlinkClick r:id="rId7"/>
              </a:rPr>
              <a:t>https://drive.google.com/drive/folders/1wHGX9iOrtUXVWvfpIecscifWI2_2c2a3?usp=sharing</a:t>
            </a:r>
            <a:endParaRPr sz="1000"/>
          </a:p>
          <a:p>
            <a:pPr indent="0" lvl="0" marL="0" rtl="0" algn="l">
              <a:spcBef>
                <a:spcPts val="0"/>
              </a:spcBef>
              <a:spcAft>
                <a:spcPts val="0"/>
              </a:spcAft>
              <a:buNone/>
            </a:pPr>
            <a:r>
              <a:rPr lang="en" sz="1000" u="sng">
                <a:solidFill>
                  <a:schemeClr val="hlink"/>
                </a:solidFill>
                <a:hlinkClick r:id="rId8"/>
              </a:rPr>
              <a:t>https://drive.google.com/drive/folders/1v2IoopnpRMYX-oRjFHA7ZuIM3ZeddOKJ?usp=sharing</a:t>
            </a:r>
            <a:endParaRPr sz="1000"/>
          </a:p>
          <a:p>
            <a:pPr indent="0" lvl="0" marL="0" rtl="0" algn="l">
              <a:spcBef>
                <a:spcPts val="0"/>
              </a:spcBef>
              <a:spcAft>
                <a:spcPts val="0"/>
              </a:spcAft>
              <a:buNone/>
            </a:pPr>
            <a:r>
              <a:rPr lang="en" sz="1000" u="sng">
                <a:solidFill>
                  <a:schemeClr val="hlink"/>
                </a:solidFill>
                <a:hlinkClick r:id="rId9"/>
              </a:rPr>
              <a:t>https://drive.google.com/file/d/1NC8vgrrsGz6em9dDNklczUe35bFx6S9h/view?usp=sharing</a:t>
            </a:r>
            <a:endParaRPr sz="1000"/>
          </a:p>
          <a:p>
            <a:pPr indent="0" lvl="0" marL="0" rtl="0" algn="l">
              <a:spcBef>
                <a:spcPts val="0"/>
              </a:spcBef>
              <a:spcAft>
                <a:spcPts val="0"/>
              </a:spcAft>
              <a:buNone/>
            </a:pPr>
            <a:r>
              <a:rPr lang="en" sz="1000" u="sng">
                <a:solidFill>
                  <a:schemeClr val="hlink"/>
                </a:solidFill>
                <a:hlinkClick r:id="rId10"/>
              </a:rPr>
              <a:t>https://drive.google.com/file/d/1YBBMQ9TRcgwWj5uUqiFrrWUB4YCuSH4p/view?usp=sharing</a:t>
            </a:r>
            <a:endParaRPr sz="1000"/>
          </a:p>
          <a:p>
            <a:pPr indent="0" lvl="0" marL="0" rtl="0" algn="l">
              <a:spcBef>
                <a:spcPts val="0"/>
              </a:spcBef>
              <a:spcAft>
                <a:spcPts val="0"/>
              </a:spcAft>
              <a:buNone/>
            </a:pPr>
            <a:r>
              <a:rPr lang="en" sz="1000" u="sng">
                <a:solidFill>
                  <a:schemeClr val="hlink"/>
                </a:solidFill>
                <a:hlinkClick r:id="rId11"/>
              </a:rPr>
              <a:t>https://drive.google.com/file/d/1vi7mH2BCFUy6VfUPH4L9qegtaxMoeJ4k/view?usp=sharing</a:t>
            </a:r>
            <a:endParaRPr sz="1000"/>
          </a:p>
          <a:p>
            <a:pPr indent="0" lvl="0" marL="0" rtl="0" algn="l">
              <a:spcBef>
                <a:spcPts val="0"/>
              </a:spcBef>
              <a:spcAft>
                <a:spcPts val="0"/>
              </a:spcAft>
              <a:buNone/>
            </a:pPr>
            <a:r>
              <a:rPr lang="en" sz="1000" u="sng">
                <a:solidFill>
                  <a:schemeClr val="hlink"/>
                </a:solidFill>
                <a:hlinkClick r:id="rId12"/>
              </a:rPr>
              <a:t>https://drive.google.com/file/d/1p4wifxS2r64gQKuBKMv8oRDVFKXhYAmm/view?usp=sharing</a:t>
            </a:r>
            <a:endParaRPr sz="1000"/>
          </a:p>
          <a:p>
            <a:pPr indent="0" lvl="0" marL="0" rtl="0" algn="l">
              <a:spcBef>
                <a:spcPts val="0"/>
              </a:spcBef>
              <a:spcAft>
                <a:spcPts val="0"/>
              </a:spcAft>
              <a:buNone/>
            </a:pPr>
            <a:r>
              <a:rPr lang="en" sz="1000" u="sng">
                <a:solidFill>
                  <a:schemeClr val="hlink"/>
                </a:solidFill>
                <a:hlinkClick r:id="rId13"/>
              </a:rPr>
              <a:t>https://docs.google.com/spreadsheets/d/1tRsJzZOz100xwbJZXak3suj-SXQG2QZ_03W2uP75a_8/edit?usp=sharing</a:t>
            </a:r>
            <a:endParaRPr sz="1000"/>
          </a:p>
          <a:p>
            <a:pPr indent="0" lvl="0" marL="0" rtl="0" algn="l">
              <a:spcBef>
                <a:spcPts val="0"/>
              </a:spcBef>
              <a:spcAft>
                <a:spcPts val="0"/>
              </a:spcAft>
              <a:buNone/>
            </a:pPr>
            <a:r>
              <a:rPr lang="en" sz="1000" u="sng">
                <a:solidFill>
                  <a:schemeClr val="hlink"/>
                </a:solidFill>
                <a:hlinkClick r:id="rId14"/>
              </a:rPr>
              <a:t>https://docs.google.com/spreadsheet/pub?key=1tRsJzZOz100xwbJZXak3suj-SXQG2QZ_03W2uP75a_8</a:t>
            </a:r>
            <a:endParaRPr sz="1000"/>
          </a:p>
          <a:p>
            <a:pPr indent="0" lvl="0" marL="0" rtl="0" algn="l">
              <a:spcBef>
                <a:spcPts val="0"/>
              </a:spcBef>
              <a:spcAft>
                <a:spcPts val="0"/>
              </a:spcAft>
              <a:buNone/>
            </a:pPr>
            <a:r>
              <a:rPr lang="en" sz="1000" u="sng">
                <a:solidFill>
                  <a:schemeClr val="hlink"/>
                </a:solidFill>
                <a:hlinkClick r:id="rId15"/>
              </a:rPr>
              <a:t>https://docs.google.com/spreadsheets/d/1tRsJzZOz100xwbJZXak3suj-SXQG2QZ_03W2uP75a_8/pubhtml</a:t>
            </a:r>
            <a:endParaRPr sz="1000"/>
          </a:p>
          <a:p>
            <a:pPr indent="0" lvl="0" marL="0" rtl="0" algn="l">
              <a:spcBef>
                <a:spcPts val="0"/>
              </a:spcBef>
              <a:spcAft>
                <a:spcPts val="0"/>
              </a:spcAft>
              <a:buNone/>
            </a:pPr>
            <a:r>
              <a:rPr lang="en" sz="1000" u="sng">
                <a:solidFill>
                  <a:schemeClr val="hlink"/>
                </a:solidFill>
                <a:hlinkClick r:id="rId16"/>
              </a:rPr>
              <a:t>https://docs.google.com/spreadsheets/d/1tRsJzZOz100xwbJZXak3suj-SXQG2QZ_03W2uP75a_8/pub</a:t>
            </a:r>
            <a:endParaRPr sz="1000"/>
          </a:p>
          <a:p>
            <a:pPr indent="0" lvl="0" marL="0" rtl="0" algn="l">
              <a:spcBef>
                <a:spcPts val="0"/>
              </a:spcBef>
              <a:spcAft>
                <a:spcPts val="0"/>
              </a:spcAft>
              <a:buNone/>
            </a:pPr>
            <a:r>
              <a:rPr lang="en" sz="1000" u="sng">
                <a:solidFill>
                  <a:schemeClr val="hlink"/>
                </a:solidFill>
                <a:hlinkClick r:id="rId17"/>
              </a:rPr>
              <a:t>https://docs.google.com/spreadsheets/d/1tRsJzZOz100xwbJZXak3suj-SXQG2QZ_03W2uP75a_8/view</a:t>
            </a:r>
            <a:endParaRPr sz="1000"/>
          </a:p>
          <a:p>
            <a:pPr indent="0" lvl="0" marL="0" rtl="0" algn="l">
              <a:spcBef>
                <a:spcPts val="0"/>
              </a:spcBef>
              <a:spcAft>
                <a:spcPts val="0"/>
              </a:spcAft>
              <a:buNone/>
            </a:pPr>
            <a:r>
              <a:rPr lang="en" sz="1000" u="sng">
                <a:solidFill>
                  <a:schemeClr val="hlink"/>
                </a:solidFill>
                <a:hlinkClick r:id="rId18"/>
              </a:rPr>
              <a:t>https://docs.google.com/forms/d/1SocuEqfBmlSFBOftOe9BXVAF9Zqq7O2JKWyOMO-XGpQ/edit?usp=sharing</a:t>
            </a:r>
            <a:endParaRPr sz="1000"/>
          </a:p>
          <a:p>
            <a:pPr indent="0" lvl="0" marL="0" rtl="0" algn="l">
              <a:spcBef>
                <a:spcPts val="0"/>
              </a:spcBef>
              <a:spcAft>
                <a:spcPts val="0"/>
              </a:spcAft>
              <a:buNone/>
            </a:pPr>
            <a:r>
              <a:rPr lang="en" sz="1000" u="sng">
                <a:solidFill>
                  <a:schemeClr val="hlink"/>
                </a:solidFill>
                <a:hlinkClick r:id="rId19"/>
              </a:rPr>
              <a:t>https://docs.google.com/drawings/d/1zT_F9re4cBFidPZwoDppNAvBfPDmCqcIyx9LJIU0qBw/edit?usp=sharing</a:t>
            </a:r>
            <a:endParaRPr sz="1000"/>
          </a:p>
          <a:p>
            <a:pPr indent="0" lvl="0" marL="0" rtl="0" algn="l">
              <a:spcBef>
                <a:spcPts val="0"/>
              </a:spcBef>
              <a:spcAft>
                <a:spcPts val="0"/>
              </a:spcAft>
              <a:buNone/>
            </a:pPr>
            <a:r>
              <a:rPr lang="en" sz="1000" u="sng">
                <a:solidFill>
                  <a:schemeClr val="hlink"/>
                </a:solidFill>
                <a:hlinkClick r:id="rId20"/>
              </a:rPr>
              <a:t>https://drive.google.com/file/d/1QpTiTGFtM9xqrHFr3NrlOHazlavUN-IZ/view?usp=drivesdk</a:t>
            </a:r>
            <a:endParaRPr sz="1000"/>
          </a:p>
          <a:p>
            <a:pPr indent="0" lvl="0" marL="0" rtl="0" algn="l">
              <a:spcBef>
                <a:spcPts val="0"/>
              </a:spcBef>
              <a:spcAft>
                <a:spcPts val="0"/>
              </a:spcAft>
              <a:buNone/>
            </a:pPr>
            <a:r>
              <a:rPr lang="en" sz="1000" u="sng">
                <a:solidFill>
                  <a:schemeClr val="hlink"/>
                </a:solidFill>
                <a:hlinkClick r:id="rId21"/>
              </a:rPr>
              <a:t>https://sites.google.com/view/luckyfrogphotoboothrental/home</a:t>
            </a:r>
            <a:endParaRPr sz="1000"/>
          </a:p>
          <a:p>
            <a:pPr indent="0" lvl="0" marL="0" rtl="0" algn="l">
              <a:spcBef>
                <a:spcPts val="0"/>
              </a:spcBef>
              <a:spcAft>
                <a:spcPts val="0"/>
              </a:spcAft>
              <a:buNone/>
            </a:pPr>
            <a:r>
              <a:rPr lang="en" sz="1000" u="sng">
                <a:solidFill>
                  <a:schemeClr val="hlink"/>
                </a:solidFill>
                <a:hlinkClick r:id="rId22"/>
              </a:rPr>
              <a:t>https://docs.google.com/document/d/1dedw88dGR6PwK6gfrceI9wVHh2gkMeHxJwFR8dXJAzA/edit?usp=sharing</a:t>
            </a:r>
            <a:endParaRPr sz="1000"/>
          </a:p>
          <a:p>
            <a:pPr indent="0" lvl="0" marL="0" rtl="0" algn="l">
              <a:spcBef>
                <a:spcPts val="0"/>
              </a:spcBef>
              <a:spcAft>
                <a:spcPts val="0"/>
              </a:spcAft>
              <a:buNone/>
            </a:pPr>
            <a:r>
              <a:rPr lang="en" sz="1000" u="sng">
                <a:solidFill>
                  <a:schemeClr val="hlink"/>
                </a:solidFill>
                <a:hlinkClick r:id="rId23"/>
              </a:rPr>
              <a:t>https://docs.google.com/document/d/1dedw88dGR6PwK6gfrceI9wVHh2gkMeHxJwFR8dXJAzA/pub</a:t>
            </a:r>
            <a:endParaRPr sz="1000"/>
          </a:p>
          <a:p>
            <a:pPr indent="0" lvl="0" marL="0" rtl="0" algn="l">
              <a:spcBef>
                <a:spcPts val="0"/>
              </a:spcBef>
              <a:spcAft>
                <a:spcPts val="0"/>
              </a:spcAft>
              <a:buNone/>
            </a:pPr>
            <a:r>
              <a:rPr lang="en" sz="1000" u="sng">
                <a:solidFill>
                  <a:schemeClr val="hlink"/>
                </a:solidFill>
                <a:hlinkClick r:id="rId24"/>
              </a:rPr>
              <a:t>https://docs.google.com/document/d/1dedw88dGR6PwK6gfrceI9wVHh2gkMeHxJwFR8dXJAzA/view</a:t>
            </a:r>
            <a:endParaRPr sz="1000"/>
          </a:p>
          <a:p>
            <a:pPr indent="0" lvl="0" marL="0" rtl="0" algn="l">
              <a:spcBef>
                <a:spcPts val="0"/>
              </a:spcBef>
              <a:spcAft>
                <a:spcPts val="0"/>
              </a:spcAft>
              <a:buNone/>
            </a:pPr>
            <a:r>
              <a:rPr lang="en" sz="1000" u="sng">
                <a:solidFill>
                  <a:schemeClr val="hlink"/>
                </a:solidFill>
                <a:hlinkClick r:id="rId25"/>
              </a:rPr>
              <a:t>https://docs.google.com/presentation/d/1HMhlRzxu95kAXyaP-eV4YwBPM9YdRWTA1OfgSyEekMA/edit?usp=sharing</a:t>
            </a:r>
            <a:endParaRPr sz="1000"/>
          </a:p>
          <a:p>
            <a:pPr indent="0" lvl="0" marL="0" rtl="0" algn="l">
              <a:spcBef>
                <a:spcPts val="0"/>
              </a:spcBef>
              <a:spcAft>
                <a:spcPts val="0"/>
              </a:spcAft>
              <a:buNone/>
            </a:pPr>
            <a:r>
              <a:rPr lang="en" sz="1000" u="sng">
                <a:solidFill>
                  <a:schemeClr val="hlink"/>
                </a:solidFill>
                <a:hlinkClick r:id="rId26"/>
              </a:rPr>
              <a:t>https://docs.google.com/presentation/d/1HMhlRzxu95kAXyaP-eV4YwBPM9YdRWTA1OfgSyEekMA/pub?start=true&amp;loop=true&amp;delayms=3000</a:t>
            </a:r>
            <a:endParaRPr sz="1000"/>
          </a:p>
          <a:p>
            <a:pPr indent="0" lvl="0" marL="0" rtl="0" algn="l">
              <a:spcBef>
                <a:spcPts val="0"/>
              </a:spcBef>
              <a:spcAft>
                <a:spcPts val="0"/>
              </a:spcAft>
              <a:buNone/>
            </a:pPr>
            <a:r>
              <a:rPr lang="en" sz="1000" u="sng">
                <a:solidFill>
                  <a:schemeClr val="hlink"/>
                </a:solidFill>
                <a:hlinkClick r:id="rId27"/>
              </a:rPr>
              <a:t>https://docs.google.com/presentation/d/1HMhlRzxu95kAXyaP-eV4YwBPM9YdRWTA1OfgSyEekMA/view</a:t>
            </a:r>
            <a:endParaRPr sz="1000"/>
          </a:p>
          <a:p>
            <a:pPr indent="0" lvl="0" marL="0" rtl="0" algn="l">
              <a:spcBef>
                <a:spcPts val="0"/>
              </a:spcBef>
              <a:spcAft>
                <a:spcPts val="0"/>
              </a:spcAft>
              <a:buNone/>
            </a:pPr>
            <a:r>
              <a:rPr lang="en" sz="1000" u="sng">
                <a:solidFill>
                  <a:schemeClr val="hlink"/>
                </a:solidFill>
                <a:hlinkClick r:id="rId28"/>
              </a:rPr>
              <a:t>https://docs.google.com/presentation/d/1HMhlRzxu95kAXyaP-eV4YwBPM9YdRWTA1OfgSyEekMA/htmlpresent</a:t>
            </a:r>
            <a:endParaRPr sz="1000"/>
          </a:p>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SLIDES_API960697232_4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7" name="Google Shape;107;SLIDES_API960697232_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SLIDES_API960697232_4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3" name="Google Shape;113;SLIDES_API960697232_4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wedding photo booth rental</a:t>
            </a:r>
            <a:endParaRPr/>
          </a:p>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8" name="Shape 118"/>
        <p:cNvGrpSpPr/>
        <p:nvPr/>
      </p:nvGrpSpPr>
      <p:grpSpPr>
        <a:xfrm>
          <a:off x="0" y="0"/>
          <a:ext cx="0" cy="0"/>
          <a:chOff x="0" y="0"/>
          <a:chExt cx="0" cy="0"/>
        </a:xfrm>
      </p:grpSpPr>
      <p:sp>
        <p:nvSpPr>
          <p:cNvPr id="119" name="Google Shape;119;SLIDES_API960697232_4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0" name="Google Shape;120;SLIDES_API960697232_4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6" name="Shape 126"/>
        <p:cNvGrpSpPr/>
        <p:nvPr/>
      </p:nvGrpSpPr>
      <p:grpSpPr>
        <a:xfrm>
          <a:off x="0" y="0"/>
          <a:ext cx="0" cy="0"/>
          <a:chOff x="0" y="0"/>
          <a:chExt cx="0" cy="0"/>
        </a:xfrm>
      </p:grpSpPr>
      <p:sp>
        <p:nvSpPr>
          <p:cNvPr id="127" name="Google Shape;127;SLIDES_API960697232_5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8" name="Google Shape;128;SLIDES_API960697232_5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wedding photo booth rental</a:t>
            </a:r>
            <a:endParaRPr/>
          </a:p>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3" name="Shape 133"/>
        <p:cNvGrpSpPr/>
        <p:nvPr/>
      </p:nvGrpSpPr>
      <p:grpSpPr>
        <a:xfrm>
          <a:off x="0" y="0"/>
          <a:ext cx="0" cy="0"/>
          <a:chOff x="0" y="0"/>
          <a:chExt cx="0" cy="0"/>
        </a:xfrm>
      </p:grpSpPr>
      <p:sp>
        <p:nvSpPr>
          <p:cNvPr id="134" name="Google Shape;134;SLIDES_API960697232_6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5" name="Google Shape;135;SLIDES_API960697232_6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0" name="Shape 140"/>
        <p:cNvGrpSpPr/>
        <p:nvPr/>
      </p:nvGrpSpPr>
      <p:grpSpPr>
        <a:xfrm>
          <a:off x="0" y="0"/>
          <a:ext cx="0" cy="0"/>
          <a:chOff x="0" y="0"/>
          <a:chExt cx="0" cy="0"/>
        </a:xfrm>
      </p:grpSpPr>
      <p:sp>
        <p:nvSpPr>
          <p:cNvPr id="141" name="Google Shape;141;SLIDES_API960697232_6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2" name="Google Shape;142;SLIDES_API960697232_6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7" name="Shape 147"/>
        <p:cNvGrpSpPr/>
        <p:nvPr/>
      </p:nvGrpSpPr>
      <p:grpSpPr>
        <a:xfrm>
          <a:off x="0" y="0"/>
          <a:ext cx="0" cy="0"/>
          <a:chOff x="0" y="0"/>
          <a:chExt cx="0" cy="0"/>
        </a:xfrm>
      </p:grpSpPr>
      <p:sp>
        <p:nvSpPr>
          <p:cNvPr id="148" name="Google Shape;148;SLIDES_API960697232_7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9" name="Google Shape;149;SLIDES_API960697232_7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https://sites.google.com/view/360photoboothrentallosangeles/home</a:t>
            </a:r>
            <a:endParaRPr sz="1000"/>
          </a:p>
          <a:p>
            <a:pPr indent="0" lvl="0" marL="0" rtl="0" algn="l">
              <a:spcBef>
                <a:spcPts val="0"/>
              </a:spcBef>
              <a:spcAft>
                <a:spcPts val="0"/>
              </a:spcAft>
              <a:buNone/>
            </a:pPr>
            <a:r>
              <a:rPr lang="en" sz="1000" u="sng">
                <a:solidFill>
                  <a:schemeClr val="hlink"/>
                </a:solidFill>
                <a:hlinkClick r:id="rId3"/>
              </a:rPr>
              <a:t>https://drive.google.com/drive/folders/1_Rv1Lb5iZACS9zCkI6a4-L7Plnd7WKDv?usp=sharing</a:t>
            </a:r>
            <a:endParaRPr sz="1000"/>
          </a:p>
          <a:p>
            <a:pPr indent="0" lvl="0" marL="0" rtl="0" algn="l">
              <a:spcBef>
                <a:spcPts val="0"/>
              </a:spcBef>
              <a:spcAft>
                <a:spcPts val="0"/>
              </a:spcAft>
              <a:buNone/>
            </a:pPr>
            <a:r>
              <a:rPr lang="en" sz="1000" u="sng">
                <a:solidFill>
                  <a:schemeClr val="hlink"/>
                </a:solidFill>
                <a:hlinkClick r:id="rId4"/>
              </a:rPr>
              <a:t>https://news.google.com/rss/search?q=photobooth&amp;hl=en-US&amp;gl=US&amp;ceid=US:en</a:t>
            </a:r>
            <a:endParaRPr sz="1000"/>
          </a:p>
          <a:p>
            <a:pPr indent="0" lvl="0" marL="0" rtl="0" algn="l">
              <a:spcBef>
                <a:spcPts val="0"/>
              </a:spcBef>
              <a:spcAft>
                <a:spcPts val="0"/>
              </a:spcAft>
              <a:buNone/>
            </a:pPr>
            <a:r>
              <a:rPr lang="en" sz="1000" u="sng">
                <a:solidFill>
                  <a:schemeClr val="hlink"/>
                </a:solidFill>
                <a:hlinkClick r:id="rId5"/>
              </a:rPr>
              <a:t>https://drive.google.com/drive/folders/1giH1_731oiKm3MYRdK2o0TjhJIN4hDUa?usp=sharing</a:t>
            </a:r>
            <a:endParaRPr sz="1000"/>
          </a:p>
          <a:p>
            <a:pPr indent="0" lvl="0" marL="0" rtl="0" algn="l">
              <a:spcBef>
                <a:spcPts val="0"/>
              </a:spcBef>
              <a:spcAft>
                <a:spcPts val="0"/>
              </a:spcAft>
              <a:buNone/>
            </a:pPr>
            <a:r>
              <a:rPr lang="en" sz="1000" u="sng">
                <a:solidFill>
                  <a:schemeClr val="hlink"/>
                </a:solidFill>
                <a:hlinkClick r:id="rId6"/>
              </a:rPr>
              <a:t>https://drive.google.com/drive/folders/10en1ZsZjni60q9o4LHy_YpsHgqhJ18mQ?usp=sharing</a:t>
            </a:r>
            <a:endParaRPr sz="1000"/>
          </a:p>
          <a:p>
            <a:pPr indent="0" lvl="0" marL="0" rtl="0" algn="l">
              <a:spcBef>
                <a:spcPts val="0"/>
              </a:spcBef>
              <a:spcAft>
                <a:spcPts val="0"/>
              </a:spcAft>
              <a:buNone/>
            </a:pPr>
            <a:r>
              <a:rPr lang="en" sz="1000" u="sng">
                <a:solidFill>
                  <a:schemeClr val="hlink"/>
                </a:solidFill>
                <a:hlinkClick r:id="rId7"/>
              </a:rPr>
              <a:t>https://drive.google.com/drive/folders/1wHGX9iOrtUXVWvfpIecscifWI2_2c2a3?usp=sharing</a:t>
            </a:r>
            <a:endParaRPr sz="1000"/>
          </a:p>
          <a:p>
            <a:pPr indent="0" lvl="0" marL="0" rtl="0" algn="l">
              <a:spcBef>
                <a:spcPts val="0"/>
              </a:spcBef>
              <a:spcAft>
                <a:spcPts val="0"/>
              </a:spcAft>
              <a:buNone/>
            </a:pPr>
            <a:r>
              <a:rPr lang="en" sz="1000" u="sng">
                <a:solidFill>
                  <a:schemeClr val="hlink"/>
                </a:solidFill>
                <a:hlinkClick r:id="rId8"/>
              </a:rPr>
              <a:t>https://drive.google.com/drive/folders/1v2IoopnpRMYX-oRjFHA7ZuIM3ZeddOKJ?usp=sharing</a:t>
            </a:r>
            <a:endParaRPr sz="1000"/>
          </a:p>
          <a:p>
            <a:pPr indent="0" lvl="0" marL="0" rtl="0" algn="l">
              <a:spcBef>
                <a:spcPts val="0"/>
              </a:spcBef>
              <a:spcAft>
                <a:spcPts val="0"/>
              </a:spcAft>
              <a:buNone/>
            </a:pPr>
            <a:r>
              <a:rPr lang="en" sz="1000" u="sng">
                <a:solidFill>
                  <a:schemeClr val="hlink"/>
                </a:solidFill>
                <a:hlinkClick r:id="rId9"/>
              </a:rPr>
              <a:t>https://drive.google.com/file/d/1NC8vgrrsGz6em9dDNklczUe35bFx6S9h/view?usp=sharing</a:t>
            </a:r>
            <a:endParaRPr sz="1000"/>
          </a:p>
          <a:p>
            <a:pPr indent="0" lvl="0" marL="0" rtl="0" algn="l">
              <a:spcBef>
                <a:spcPts val="0"/>
              </a:spcBef>
              <a:spcAft>
                <a:spcPts val="0"/>
              </a:spcAft>
              <a:buNone/>
            </a:pPr>
            <a:r>
              <a:rPr lang="en" sz="1000" u="sng">
                <a:solidFill>
                  <a:schemeClr val="hlink"/>
                </a:solidFill>
                <a:hlinkClick r:id="rId10"/>
              </a:rPr>
              <a:t>https://drive.google.com/file/d/1YBBMQ9TRcgwWj5uUqiFrrWUB4YCuSH4p/view?usp=sharing</a:t>
            </a:r>
            <a:endParaRPr sz="1000"/>
          </a:p>
          <a:p>
            <a:pPr indent="0" lvl="0" marL="0" rtl="0" algn="l">
              <a:spcBef>
                <a:spcPts val="0"/>
              </a:spcBef>
              <a:spcAft>
                <a:spcPts val="0"/>
              </a:spcAft>
              <a:buNone/>
            </a:pPr>
            <a:r>
              <a:rPr lang="en" sz="1000" u="sng">
                <a:solidFill>
                  <a:schemeClr val="hlink"/>
                </a:solidFill>
                <a:hlinkClick r:id="rId11"/>
              </a:rPr>
              <a:t>https://drive.google.com/file/d/1vi7mH2BCFUy6VfUPH4L9qegtaxMoeJ4k/view?usp=sharing</a:t>
            </a:r>
            <a:endParaRPr sz="1000"/>
          </a:p>
          <a:p>
            <a:pPr indent="0" lvl="0" marL="0" rtl="0" algn="l">
              <a:spcBef>
                <a:spcPts val="0"/>
              </a:spcBef>
              <a:spcAft>
                <a:spcPts val="0"/>
              </a:spcAft>
              <a:buNone/>
            </a:pPr>
            <a:r>
              <a:rPr lang="en" sz="1000" u="sng">
                <a:solidFill>
                  <a:schemeClr val="hlink"/>
                </a:solidFill>
                <a:hlinkClick r:id="rId12"/>
              </a:rPr>
              <a:t>https://drive.google.com/file/d/1p4wifxS2r64gQKuBKMv8oRDVFKXhYAmm/view?usp=sharing</a:t>
            </a:r>
            <a:endParaRPr sz="1000"/>
          </a:p>
          <a:p>
            <a:pPr indent="0" lvl="0" marL="0" rtl="0" algn="l">
              <a:spcBef>
                <a:spcPts val="0"/>
              </a:spcBef>
              <a:spcAft>
                <a:spcPts val="0"/>
              </a:spcAft>
              <a:buNone/>
            </a:pPr>
            <a:r>
              <a:rPr lang="en" sz="1000" u="sng">
                <a:solidFill>
                  <a:schemeClr val="hlink"/>
                </a:solidFill>
                <a:hlinkClick r:id="rId13"/>
              </a:rPr>
              <a:t>https://docs.google.com/spreadsheets/d/1tRsJzZOz100xwbJZXak3suj-SXQG2QZ_03W2uP75a_8/edit?usp=sharing</a:t>
            </a:r>
            <a:endParaRPr sz="1000"/>
          </a:p>
          <a:p>
            <a:pPr indent="0" lvl="0" marL="0" rtl="0" algn="l">
              <a:spcBef>
                <a:spcPts val="0"/>
              </a:spcBef>
              <a:spcAft>
                <a:spcPts val="0"/>
              </a:spcAft>
              <a:buNone/>
            </a:pPr>
            <a:r>
              <a:rPr lang="en" sz="1000" u="sng">
                <a:solidFill>
                  <a:schemeClr val="hlink"/>
                </a:solidFill>
                <a:hlinkClick r:id="rId14"/>
              </a:rPr>
              <a:t>https://docs.google.com/spreadsheet/pub?key=1tRsJzZOz100xwbJZXak3suj-SXQG2QZ_03W2uP75a_8</a:t>
            </a:r>
            <a:endParaRPr sz="1000"/>
          </a:p>
          <a:p>
            <a:pPr indent="0" lvl="0" marL="0" rtl="0" algn="l">
              <a:spcBef>
                <a:spcPts val="0"/>
              </a:spcBef>
              <a:spcAft>
                <a:spcPts val="0"/>
              </a:spcAft>
              <a:buNone/>
            </a:pPr>
            <a:r>
              <a:rPr lang="en" sz="1000" u="sng">
                <a:solidFill>
                  <a:schemeClr val="hlink"/>
                </a:solidFill>
                <a:hlinkClick r:id="rId15"/>
              </a:rPr>
              <a:t>https://docs.google.com/spreadsheets/d/1tRsJzZOz100xwbJZXak3suj-SXQG2QZ_03W2uP75a_8/pubhtml</a:t>
            </a:r>
            <a:endParaRPr sz="1000"/>
          </a:p>
          <a:p>
            <a:pPr indent="0" lvl="0" marL="0" rtl="0" algn="l">
              <a:spcBef>
                <a:spcPts val="0"/>
              </a:spcBef>
              <a:spcAft>
                <a:spcPts val="0"/>
              </a:spcAft>
              <a:buNone/>
            </a:pPr>
            <a:r>
              <a:rPr lang="en" sz="1000" u="sng">
                <a:solidFill>
                  <a:schemeClr val="hlink"/>
                </a:solidFill>
                <a:hlinkClick r:id="rId16"/>
              </a:rPr>
              <a:t>https://docs.google.com/spreadsheets/d/1tRsJzZOz100xwbJZXak3suj-SXQG2QZ_03W2uP75a_8/pub</a:t>
            </a:r>
            <a:endParaRPr sz="1000"/>
          </a:p>
          <a:p>
            <a:pPr indent="0" lvl="0" marL="0" rtl="0" algn="l">
              <a:spcBef>
                <a:spcPts val="0"/>
              </a:spcBef>
              <a:spcAft>
                <a:spcPts val="0"/>
              </a:spcAft>
              <a:buNone/>
            </a:pPr>
            <a:r>
              <a:rPr lang="en" sz="1000" u="sng">
                <a:solidFill>
                  <a:schemeClr val="hlink"/>
                </a:solidFill>
                <a:hlinkClick r:id="rId17"/>
              </a:rPr>
              <a:t>https://docs.google.com/spreadsheets/d/1tRsJzZOz100xwbJZXak3suj-SXQG2QZ_03W2uP75a_8/view</a:t>
            </a:r>
            <a:endParaRPr sz="1000"/>
          </a:p>
          <a:p>
            <a:pPr indent="0" lvl="0" marL="0" rtl="0" algn="l">
              <a:spcBef>
                <a:spcPts val="0"/>
              </a:spcBef>
              <a:spcAft>
                <a:spcPts val="0"/>
              </a:spcAft>
              <a:buNone/>
            </a:pPr>
            <a:r>
              <a:rPr lang="en" sz="1000" u="sng">
                <a:solidFill>
                  <a:schemeClr val="hlink"/>
                </a:solidFill>
                <a:hlinkClick r:id="rId18"/>
              </a:rPr>
              <a:t>https://docs.google.com/forms/d/1SocuEqfBmlSFBOftOe9BXVAF9Zqq7O2JKWyOMO-XGpQ/edit?usp=sharing</a:t>
            </a:r>
            <a:endParaRPr sz="1000"/>
          </a:p>
          <a:p>
            <a:pPr indent="0" lvl="0" marL="0" rtl="0" algn="l">
              <a:spcBef>
                <a:spcPts val="0"/>
              </a:spcBef>
              <a:spcAft>
                <a:spcPts val="0"/>
              </a:spcAft>
              <a:buNone/>
            </a:pPr>
            <a:r>
              <a:rPr lang="en" sz="1000" u="sng">
                <a:solidFill>
                  <a:schemeClr val="hlink"/>
                </a:solidFill>
                <a:hlinkClick r:id="rId19"/>
              </a:rPr>
              <a:t>https://docs.google.com/drawings/d/1zT_F9re4cBFidPZwoDppNAvBfPDmCqcIyx9LJIU0qBw/edit?usp=sharing</a:t>
            </a:r>
            <a:endParaRPr sz="1000"/>
          </a:p>
          <a:p>
            <a:pPr indent="0" lvl="0" marL="0" rtl="0" algn="l">
              <a:spcBef>
                <a:spcPts val="0"/>
              </a:spcBef>
              <a:spcAft>
                <a:spcPts val="0"/>
              </a:spcAft>
              <a:buNone/>
            </a:pPr>
            <a:r>
              <a:rPr lang="en" sz="1000" u="sng">
                <a:solidFill>
                  <a:schemeClr val="hlink"/>
                </a:solidFill>
                <a:hlinkClick r:id="rId20"/>
              </a:rPr>
              <a:t>https://drive.google.com/file/d/1QpTiTGFtM9xqrHFr3NrlOHazlavUN-IZ/view?usp=drivesdk</a:t>
            </a:r>
            <a:endParaRPr sz="1000"/>
          </a:p>
          <a:p>
            <a:pPr indent="0" lvl="0" marL="0" rtl="0" algn="l">
              <a:spcBef>
                <a:spcPts val="0"/>
              </a:spcBef>
              <a:spcAft>
                <a:spcPts val="0"/>
              </a:spcAft>
              <a:buNone/>
            </a:pPr>
            <a:r>
              <a:rPr lang="en" sz="1000" u="sng">
                <a:solidFill>
                  <a:schemeClr val="hlink"/>
                </a:solidFill>
                <a:hlinkClick r:id="rId21"/>
              </a:rPr>
              <a:t>https://sites.google.com/view/luckyfrogphotoboothrental/home</a:t>
            </a:r>
            <a:endParaRPr sz="1000"/>
          </a:p>
          <a:p>
            <a:pPr indent="0" lvl="0" marL="0" rtl="0" algn="l">
              <a:spcBef>
                <a:spcPts val="0"/>
              </a:spcBef>
              <a:spcAft>
                <a:spcPts val="0"/>
              </a:spcAft>
              <a:buNone/>
            </a:pPr>
            <a:r>
              <a:rPr lang="en" sz="1000" u="sng">
                <a:solidFill>
                  <a:schemeClr val="hlink"/>
                </a:solidFill>
                <a:hlinkClick r:id="rId22"/>
              </a:rPr>
              <a:t>https://docs.google.com/document/d/1dedw88dGR6PwK6gfrceI9wVHh2gkMeHxJwFR8dXJAzA/edit?usp=sharing</a:t>
            </a:r>
            <a:endParaRPr sz="1000"/>
          </a:p>
          <a:p>
            <a:pPr indent="0" lvl="0" marL="0" rtl="0" algn="l">
              <a:spcBef>
                <a:spcPts val="0"/>
              </a:spcBef>
              <a:spcAft>
                <a:spcPts val="0"/>
              </a:spcAft>
              <a:buNone/>
            </a:pPr>
            <a:r>
              <a:rPr lang="en" sz="1000" u="sng">
                <a:solidFill>
                  <a:schemeClr val="hlink"/>
                </a:solidFill>
                <a:hlinkClick r:id="rId23"/>
              </a:rPr>
              <a:t>https://docs.google.com/document/d/1dedw88dGR6PwK6gfrceI9wVHh2gkMeHxJwFR8dXJAzA/pub</a:t>
            </a:r>
            <a:endParaRPr sz="1000"/>
          </a:p>
          <a:p>
            <a:pPr indent="0" lvl="0" marL="0" rtl="0" algn="l">
              <a:spcBef>
                <a:spcPts val="0"/>
              </a:spcBef>
              <a:spcAft>
                <a:spcPts val="0"/>
              </a:spcAft>
              <a:buNone/>
            </a:pPr>
            <a:r>
              <a:rPr lang="en" sz="1000" u="sng">
                <a:solidFill>
                  <a:schemeClr val="hlink"/>
                </a:solidFill>
                <a:hlinkClick r:id="rId24"/>
              </a:rPr>
              <a:t>https://docs.google.com/document/d/1dedw88dGR6PwK6gfrceI9wVHh2gkMeHxJwFR8dXJAzA/view</a:t>
            </a:r>
            <a:endParaRPr sz="1000"/>
          </a:p>
          <a:p>
            <a:pPr indent="0" lvl="0" marL="0" rtl="0" algn="l">
              <a:spcBef>
                <a:spcPts val="0"/>
              </a:spcBef>
              <a:spcAft>
                <a:spcPts val="0"/>
              </a:spcAft>
              <a:buNone/>
            </a:pPr>
            <a:r>
              <a:rPr lang="en" sz="1000" u="sng">
                <a:solidFill>
                  <a:schemeClr val="hlink"/>
                </a:solidFill>
                <a:hlinkClick r:id="rId25"/>
              </a:rPr>
              <a:t>https://docs.google.com/presentation/d/1HMhlRzxu95kAXyaP-eV4YwBPM9YdRWTA1OfgSyEekMA/edit?usp=sharing</a:t>
            </a:r>
            <a:endParaRPr sz="1000"/>
          </a:p>
          <a:p>
            <a:pPr indent="0" lvl="0" marL="0" rtl="0" algn="l">
              <a:spcBef>
                <a:spcPts val="0"/>
              </a:spcBef>
              <a:spcAft>
                <a:spcPts val="0"/>
              </a:spcAft>
              <a:buNone/>
            </a:pPr>
            <a:r>
              <a:rPr lang="en" sz="1000" u="sng">
                <a:solidFill>
                  <a:schemeClr val="hlink"/>
                </a:solidFill>
                <a:hlinkClick r:id="rId26"/>
              </a:rPr>
              <a:t>https://docs.google.com/presentation/d/1HMhlRzxu95kAXyaP-eV4YwBPM9YdRWTA1OfgSyEekMA/pub?start=true&amp;loop=true&amp;delayms=3000</a:t>
            </a:r>
            <a:endParaRPr sz="1000"/>
          </a:p>
          <a:p>
            <a:pPr indent="0" lvl="0" marL="0" rtl="0" algn="l">
              <a:spcBef>
                <a:spcPts val="0"/>
              </a:spcBef>
              <a:spcAft>
                <a:spcPts val="0"/>
              </a:spcAft>
              <a:buNone/>
            </a:pPr>
            <a:r>
              <a:rPr lang="en" sz="1000" u="sng">
                <a:solidFill>
                  <a:schemeClr val="hlink"/>
                </a:solidFill>
                <a:hlinkClick r:id="rId27"/>
              </a:rPr>
              <a:t>https://docs.google.com/presentation/d/1HMhlRzxu95kAXyaP-eV4YwBPM9YdRWTA1OfgSyEekMA/view</a:t>
            </a:r>
            <a:endParaRPr sz="1000"/>
          </a:p>
          <a:p>
            <a:pPr indent="0" lvl="0" marL="0" rtl="0" algn="l">
              <a:spcBef>
                <a:spcPts val="0"/>
              </a:spcBef>
              <a:spcAft>
                <a:spcPts val="0"/>
              </a:spcAft>
              <a:buNone/>
            </a:pPr>
            <a:r>
              <a:rPr lang="en" sz="1000" u="sng">
                <a:solidFill>
                  <a:schemeClr val="hlink"/>
                </a:solidFill>
                <a:hlinkClick r:id="rId28"/>
              </a:rPr>
              <a:t>https://docs.google.com/presentation/d/1HMhlRzxu95kAXyaP-eV4YwBPM9YdRWTA1OfgSyEekMA/htmlpresent</a:t>
            </a:r>
            <a:endParaRPr sz="1000"/>
          </a:p>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 name="Shape 154"/>
        <p:cNvGrpSpPr/>
        <p:nvPr/>
      </p:nvGrpSpPr>
      <p:grpSpPr>
        <a:xfrm>
          <a:off x="0" y="0"/>
          <a:ext cx="0" cy="0"/>
          <a:chOff x="0" y="0"/>
          <a:chExt cx="0" cy="0"/>
        </a:xfrm>
      </p:grpSpPr>
      <p:sp>
        <p:nvSpPr>
          <p:cNvPr id="155" name="Google Shape;155;SLIDES_API960697232_7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6" name="Google Shape;156;SLIDES_API960697232_7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wedding photo booth rental</a:t>
            </a:r>
            <a:endParaRPr/>
          </a:p>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SLIDES_API960697232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SLIDES_API960697232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SLIDES_API960697232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SLIDES_API960697232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 name="Shape 66"/>
        <p:cNvGrpSpPr/>
        <p:nvPr/>
      </p:nvGrpSpPr>
      <p:grpSpPr>
        <a:xfrm>
          <a:off x="0" y="0"/>
          <a:ext cx="0" cy="0"/>
          <a:chOff x="0" y="0"/>
          <a:chExt cx="0" cy="0"/>
        </a:xfrm>
      </p:grpSpPr>
      <p:sp>
        <p:nvSpPr>
          <p:cNvPr id="67" name="Google Shape;67;SLIDES_API960697232_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8" name="Google Shape;68;SLIDES_API960697232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wedding photo booth rental</a:t>
            </a:r>
            <a:endParaRPr/>
          </a:p>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SLIDES_API960697232_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5" name="Google Shape;75;SLIDES_API960697232_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Party Snaps Photo Booth OC | 360 Photo Booth Rental Orange County12911 Dungan Ln, Garden Grove, CA 92840</a:t>
            </a:r>
            <a:endParaRPr/>
          </a:p>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SLIDES_API960697232_2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2" name="Google Shape;82;SLIDES_API960697232_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Party Snaps Photo Booth OC | 360 Photo Booth Rental Orange County12911 Dungan Ln, Garden Grove, CA 92840</a:t>
            </a:r>
            <a:endParaRPr/>
          </a:p>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SLIDES_API960697232_2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9" name="Google Shape;89;SLIDES_API960697232_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SLIDES_API960697232_3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5" name="Google Shape;95;SLIDES_API960697232_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SLIDES_API960697232_3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1" name="Google Shape;101;SLIDES_API960697232_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sites.google.com/view/360photoboothrentallosangeles/home"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0.xml"/><Relationship Id="rId3" Type="http://schemas.openxmlformats.org/officeDocument/2006/relationships/hyperlink" Target="https://sites.google.com/view/360photoboothrentallosangeles/home" TargetMode="External"/><Relationship Id="rId4" Type="http://schemas.openxmlformats.org/officeDocument/2006/relationships/image" Target="../media/image10.jpg"/><Relationship Id="rId5" Type="http://schemas.openxmlformats.org/officeDocument/2006/relationships/hyperlink" Target="https://docs.google.com/presentation/d/1HMhlRzxu95kAXyaP-eV4YwBPM9YdRWTA1OfgSyEekMA/edit?usp=drivesdk" TargetMode="External"/><Relationship Id="rId6" Type="http://schemas.openxmlformats.org/officeDocument/2006/relationships/image" Target="../media/image15.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hyperlink" Target="https://docs.google.com/presentation/d/1HMhlRzxu95kAXyaP-eV4YwBPM9YdRWTA1OfgSyEekMA/edit?usp=drivesdk" TargetMode="External"/><Relationship Id="rId4" Type="http://schemas.openxmlformats.org/officeDocument/2006/relationships/image" Target="../media/image15.png"/></Relationships>
</file>

<file path=ppt/slides/_rels/slide12.xml.rels><?xml version="1.0" encoding="UTF-8" standalone="yes"?><Relationships xmlns="http://schemas.openxmlformats.org/package/2006/relationships"><Relationship Id="rId20" Type="http://schemas.openxmlformats.org/officeDocument/2006/relationships/hyperlink" Target="https://docs.google.com/drawings/d/1zT_F9re4cBFidPZwoDppNAvBfPDmCqcIyx9LJIU0qBw/edit?usp=sharing" TargetMode="External"/><Relationship Id="rId22" Type="http://schemas.openxmlformats.org/officeDocument/2006/relationships/hyperlink" Target="https://sites.google.com/view/luckyfrogphotoboothrental/home" TargetMode="External"/><Relationship Id="rId21" Type="http://schemas.openxmlformats.org/officeDocument/2006/relationships/hyperlink" Target="https://drive.google.com/file/d/1QpTiTGFtM9xqrHFr3NrlOHazlavUN-IZ/view?usp=drivesdk" TargetMode="External"/><Relationship Id="rId24" Type="http://schemas.openxmlformats.org/officeDocument/2006/relationships/hyperlink" Target="https://docs.google.com/document/d/1dedw88dGR6PwK6gfrceI9wVHh2gkMeHxJwFR8dXJAzA/pub" TargetMode="External"/><Relationship Id="rId23" Type="http://schemas.openxmlformats.org/officeDocument/2006/relationships/hyperlink" Target="https://docs.google.com/document/d/1dedw88dGR6PwK6gfrceI9wVHh2gkMeHxJwFR8dXJAzA/edit?usp=sharing" TargetMode="External"/><Relationship Id="rId1" Type="http://schemas.openxmlformats.org/officeDocument/2006/relationships/slideLayout" Target="../slideLayouts/slideLayout4.xml"/><Relationship Id="rId2" Type="http://schemas.openxmlformats.org/officeDocument/2006/relationships/notesSlide" Target="../notesSlides/notesSlide12.xml"/><Relationship Id="rId3" Type="http://schemas.openxmlformats.org/officeDocument/2006/relationships/hyperlink" Target="https://sites.google.com/view/360photoboothrentallosangeles/home" TargetMode="External"/><Relationship Id="rId4" Type="http://schemas.openxmlformats.org/officeDocument/2006/relationships/hyperlink" Target="https://drive.google.com/drive/folders/1_Rv1Lb5iZACS9zCkI6a4-L7Plnd7WKDv?usp=sharing" TargetMode="External"/><Relationship Id="rId9" Type="http://schemas.openxmlformats.org/officeDocument/2006/relationships/hyperlink" Target="https://drive.google.com/drive/folders/1v2IoopnpRMYX-oRjFHA7ZuIM3ZeddOKJ?usp=sharing" TargetMode="External"/><Relationship Id="rId26" Type="http://schemas.openxmlformats.org/officeDocument/2006/relationships/hyperlink" Target="https://docs.google.com/presentation/d/1HMhlRzxu95kAXyaP-eV4YwBPM9YdRWTA1OfgSyEekMA/edit?usp=sharing" TargetMode="External"/><Relationship Id="rId25" Type="http://schemas.openxmlformats.org/officeDocument/2006/relationships/hyperlink" Target="https://docs.google.com/document/d/1dedw88dGR6PwK6gfrceI9wVHh2gkMeHxJwFR8dXJAzA/view" TargetMode="External"/><Relationship Id="rId28" Type="http://schemas.openxmlformats.org/officeDocument/2006/relationships/hyperlink" Target="https://docs.google.com/presentation/d/1HMhlRzxu95kAXyaP-eV4YwBPM9YdRWTA1OfgSyEekMA/view" TargetMode="External"/><Relationship Id="rId27" Type="http://schemas.openxmlformats.org/officeDocument/2006/relationships/hyperlink" Target="https://docs.google.com/presentation/d/1HMhlRzxu95kAXyaP-eV4YwBPM9YdRWTA1OfgSyEekMA/pub?start=true&amp;loop=true&amp;delayms=3000" TargetMode="External"/><Relationship Id="rId5" Type="http://schemas.openxmlformats.org/officeDocument/2006/relationships/hyperlink" Target="https://news.google.com/rss/search?q=photobooth&amp;hl=en-US&amp;gl=US&amp;ceid=US:en" TargetMode="External"/><Relationship Id="rId6" Type="http://schemas.openxmlformats.org/officeDocument/2006/relationships/hyperlink" Target="https://drive.google.com/drive/folders/1giH1_731oiKm3MYRdK2o0TjhJIN4hDUa?usp=sharing" TargetMode="External"/><Relationship Id="rId29" Type="http://schemas.openxmlformats.org/officeDocument/2006/relationships/hyperlink" Target="https://docs.google.com/presentation/d/1HMhlRzxu95kAXyaP-eV4YwBPM9YdRWTA1OfgSyEekMA/htmlpresent" TargetMode="External"/><Relationship Id="rId7" Type="http://schemas.openxmlformats.org/officeDocument/2006/relationships/hyperlink" Target="https://drive.google.com/drive/folders/10en1ZsZjni60q9o4LHy_YpsHgqhJ18mQ?usp=sharing" TargetMode="External"/><Relationship Id="rId8" Type="http://schemas.openxmlformats.org/officeDocument/2006/relationships/hyperlink" Target="https://drive.google.com/drive/folders/1wHGX9iOrtUXVWvfpIecscifWI2_2c2a3?usp=sharing" TargetMode="External"/><Relationship Id="rId31" Type="http://schemas.openxmlformats.org/officeDocument/2006/relationships/image" Target="../media/image15.png"/><Relationship Id="rId30" Type="http://schemas.openxmlformats.org/officeDocument/2006/relationships/hyperlink" Target="https://docs.google.com/presentation/d/1HMhlRzxu95kAXyaP-eV4YwBPM9YdRWTA1OfgSyEekMA/edit?usp=drivesdk" TargetMode="External"/><Relationship Id="rId11" Type="http://schemas.openxmlformats.org/officeDocument/2006/relationships/hyperlink" Target="https://drive.google.com/file/d/1YBBMQ9TRcgwWj5uUqiFrrWUB4YCuSH4p/view?usp=sharing" TargetMode="External"/><Relationship Id="rId10" Type="http://schemas.openxmlformats.org/officeDocument/2006/relationships/hyperlink" Target="https://drive.google.com/file/d/1NC8vgrrsGz6em9dDNklczUe35bFx6S9h/view?usp=sharing" TargetMode="External"/><Relationship Id="rId13" Type="http://schemas.openxmlformats.org/officeDocument/2006/relationships/hyperlink" Target="https://drive.google.com/file/d/1p4wifxS2r64gQKuBKMv8oRDVFKXhYAmm/view?usp=sharing" TargetMode="External"/><Relationship Id="rId12" Type="http://schemas.openxmlformats.org/officeDocument/2006/relationships/hyperlink" Target="https://drive.google.com/file/d/1vi7mH2BCFUy6VfUPH4L9qegtaxMoeJ4k/view?usp=sharing" TargetMode="External"/><Relationship Id="rId15" Type="http://schemas.openxmlformats.org/officeDocument/2006/relationships/hyperlink" Target="https://docs.google.com/spreadsheet/pub?key=1tRsJzZOz100xwbJZXak3suj-SXQG2QZ_03W2uP75a_8" TargetMode="External"/><Relationship Id="rId14" Type="http://schemas.openxmlformats.org/officeDocument/2006/relationships/hyperlink" Target="https://docs.google.com/spreadsheets/d/1tRsJzZOz100xwbJZXak3suj-SXQG2QZ_03W2uP75a_8/edit?usp=sharing" TargetMode="External"/><Relationship Id="rId17" Type="http://schemas.openxmlformats.org/officeDocument/2006/relationships/hyperlink" Target="https://docs.google.com/spreadsheets/d/1tRsJzZOz100xwbJZXak3suj-SXQG2QZ_03W2uP75a_8/pub" TargetMode="External"/><Relationship Id="rId16" Type="http://schemas.openxmlformats.org/officeDocument/2006/relationships/hyperlink" Target="https://docs.google.com/spreadsheets/d/1tRsJzZOz100xwbJZXak3suj-SXQG2QZ_03W2uP75a_8/pubhtml" TargetMode="External"/><Relationship Id="rId19" Type="http://schemas.openxmlformats.org/officeDocument/2006/relationships/hyperlink" Target="https://docs.google.com/forms/d/1SocuEqfBmlSFBOftOe9BXVAF9Zqq7O2JKWyOMO-XGpQ/edit?usp=sharing" TargetMode="External"/><Relationship Id="rId18" Type="http://schemas.openxmlformats.org/officeDocument/2006/relationships/hyperlink" Target="https://docs.google.com/spreadsheets/d/1tRsJzZOz100xwbJZXak3suj-SXQG2QZ_03W2uP75a_8/view"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 Id="rId3" Type="http://schemas.openxmlformats.org/officeDocument/2006/relationships/hyperlink" Target="https://docs.google.com/presentation/d/1HMhlRzxu95kAXyaP-eV4YwBPM9YdRWTA1OfgSyEekMA/edit?usp=drivesdk" TargetMode="External"/><Relationship Id="rId4" Type="http://schemas.openxmlformats.org/officeDocument/2006/relationships/image" Target="../media/image15.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4.xml"/><Relationship Id="rId3" Type="http://schemas.openxmlformats.org/officeDocument/2006/relationships/hyperlink" Target="https://sites.google.com/view/360photoboothrentallosangeles/home" TargetMode="External"/><Relationship Id="rId4" Type="http://schemas.openxmlformats.org/officeDocument/2006/relationships/hyperlink" Target="http://www.youtube.com/watch?v=PrK9rpKsdg8" TargetMode="External"/><Relationship Id="rId5" Type="http://schemas.openxmlformats.org/officeDocument/2006/relationships/image" Target="../media/image7.jpg"/><Relationship Id="rId6" Type="http://schemas.openxmlformats.org/officeDocument/2006/relationships/hyperlink" Target="https://docs.google.com/presentation/d/1HMhlRzxu95kAXyaP-eV4YwBPM9YdRWTA1OfgSyEekMA/edit?usp=drivesdk" TargetMode="External"/><Relationship Id="rId7" Type="http://schemas.openxmlformats.org/officeDocument/2006/relationships/image" Target="../media/image15.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5.xml"/><Relationship Id="rId3" Type="http://schemas.openxmlformats.org/officeDocument/2006/relationships/hyperlink" Target="https://sites.google.com/view/360photoboothrentallosangeles/home" TargetMode="External"/><Relationship Id="rId4" Type="http://schemas.openxmlformats.org/officeDocument/2006/relationships/hyperlink" Target="http://www.youtube.com/watch?v=Pze-fGeHoj0" TargetMode="External"/><Relationship Id="rId5" Type="http://schemas.openxmlformats.org/officeDocument/2006/relationships/image" Target="../media/image6.jpg"/><Relationship Id="rId6" Type="http://schemas.openxmlformats.org/officeDocument/2006/relationships/hyperlink" Target="https://docs.google.com/presentation/d/1HMhlRzxu95kAXyaP-eV4YwBPM9YdRWTA1OfgSyEekMA/edit?usp=drivesdk" TargetMode="External"/><Relationship Id="rId7" Type="http://schemas.openxmlformats.org/officeDocument/2006/relationships/image" Target="../media/image15.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6.xml"/><Relationship Id="rId3" Type="http://schemas.openxmlformats.org/officeDocument/2006/relationships/hyperlink" Target="https://sites.google.com/view/360photoboothrentallosangeles/home" TargetMode="External"/><Relationship Id="rId4" Type="http://schemas.openxmlformats.org/officeDocument/2006/relationships/hyperlink" Target="http://www.youtube.com/watch?v=wriimDMWw0I" TargetMode="External"/><Relationship Id="rId5" Type="http://schemas.openxmlformats.org/officeDocument/2006/relationships/image" Target="../media/image5.jpg"/><Relationship Id="rId6" Type="http://schemas.openxmlformats.org/officeDocument/2006/relationships/hyperlink" Target="https://docs.google.com/presentation/d/1HMhlRzxu95kAXyaP-eV4YwBPM9YdRWTA1OfgSyEekMA/edit?usp=drivesdk" TargetMode="External"/><Relationship Id="rId7" Type="http://schemas.openxmlformats.org/officeDocument/2006/relationships/image" Target="../media/image15.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 Id="rId3" Type="http://schemas.openxmlformats.org/officeDocument/2006/relationships/hyperlink" Target="https://sites.google.com/view/360photoboothrentallosangeles/home"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xml"/><Relationship Id="rId3" Type="http://schemas.openxmlformats.org/officeDocument/2006/relationships/hyperlink" Target="https://sites.google.com/view/luckyfrogphotoboothrental/home" TargetMode="External"/><Relationship Id="rId4" Type="http://schemas.openxmlformats.org/officeDocument/2006/relationships/image" Target="../media/image1.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xml"/><Relationship Id="rId3" Type="http://schemas.openxmlformats.org/officeDocument/2006/relationships/hyperlink" Target="https://sites.google.com/view/360photoboothrentallosangeles/home" TargetMode="Externa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s://sites.google.com/view/360photoboothrentallosangeles/home" TargetMode="External"/><Relationship Id="rId4" Type="http://schemas.openxmlformats.org/officeDocument/2006/relationships/hyperlink" Target="https://docs.google.com/presentation/d/1HMhlRzxu95kAXyaP-eV4YwBPM9YdRWTA1OfgSyEekMA/edit?usp=drivesdk" TargetMode="External"/><Relationship Id="rId5" Type="http://schemas.openxmlformats.org/officeDocument/2006/relationships/image" Target="../media/image15.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hyperlink" Target="https://docs.google.com/presentation/d/1HMhlRzxu95kAXyaP-eV4YwBPM9YdRWTA1OfgSyEekMA/edit?usp=drivesdk" TargetMode="External"/><Relationship Id="rId4" Type="http://schemas.openxmlformats.org/officeDocument/2006/relationships/image" Target="../media/image15.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hyperlink" Target="https://docs.google.com/presentation/d/1HMhlRzxu95kAXyaP-eV4YwBPM9YdRWTA1OfgSyEekMA/edit?usp=drivesdk" TargetMode="External"/><Relationship Id="rId4" Type="http://schemas.openxmlformats.org/officeDocument/2006/relationships/image" Target="../media/image15.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7.xml"/><Relationship Id="rId3" Type="http://schemas.openxmlformats.org/officeDocument/2006/relationships/hyperlink" Target="https://sites.google.com/view/360photoboothrentallosangeles/home" TargetMode="External"/><Relationship Id="rId4" Type="http://schemas.openxmlformats.org/officeDocument/2006/relationships/image" Target="../media/image4.jpg"/><Relationship Id="rId5" Type="http://schemas.openxmlformats.org/officeDocument/2006/relationships/hyperlink" Target="https://docs.google.com/presentation/d/1HMhlRzxu95kAXyaP-eV4YwBPM9YdRWTA1OfgSyEekMA/edit?usp=drivesdk" TargetMode="External"/><Relationship Id="rId6" Type="http://schemas.openxmlformats.org/officeDocument/2006/relationships/image" Target="../media/image15.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8.xml"/><Relationship Id="rId3" Type="http://schemas.openxmlformats.org/officeDocument/2006/relationships/hyperlink" Target="https://sites.google.com/view/360photoboothrentallosangeles/home" TargetMode="External"/><Relationship Id="rId4" Type="http://schemas.openxmlformats.org/officeDocument/2006/relationships/image" Target="../media/image2.jpg"/><Relationship Id="rId5" Type="http://schemas.openxmlformats.org/officeDocument/2006/relationships/hyperlink" Target="https://docs.google.com/presentation/d/1HMhlRzxu95kAXyaP-eV4YwBPM9YdRWTA1OfgSyEekMA/edit?usp=drivesdk" TargetMode="External"/><Relationship Id="rId6" Type="http://schemas.openxmlformats.org/officeDocument/2006/relationships/image" Target="../media/image15.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9.xml"/><Relationship Id="rId3" Type="http://schemas.openxmlformats.org/officeDocument/2006/relationships/hyperlink" Target="https://sites.google.com/view/360photoboothrentallosangeles/home" TargetMode="External"/><Relationship Id="rId4" Type="http://schemas.openxmlformats.org/officeDocument/2006/relationships/image" Target="../media/image22.jpg"/><Relationship Id="rId5" Type="http://schemas.openxmlformats.org/officeDocument/2006/relationships/hyperlink" Target="https://docs.google.com/presentation/d/1HMhlRzxu95kAXyaP-eV4YwBPM9YdRWTA1OfgSyEekMA/edit?usp=drivesdk" TargetMode="External"/><Relationship Id="rId6" Type="http://schemas.openxmlformats.org/officeDocument/2006/relationships/image" Target="../media/image15.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wedding photo booth rental</a:t>
            </a:r>
            <a:endParaRPr b="1">
              <a:solidFill>
                <a:srgbClr val="A8D673"/>
              </a:solidFill>
              <a:latin typeface="Poppins"/>
              <a:ea typeface="Poppins"/>
              <a:cs typeface="Poppins"/>
              <a:sym typeface="Poppins"/>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https://sites.google.com/view/360photoboothrentallosangeles/home</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8" name="Shape 108"/>
        <p:cNvGrpSpPr/>
        <p:nvPr/>
      </p:nvGrpSpPr>
      <p:grpSpPr>
        <a:xfrm>
          <a:off x="0" y="0"/>
          <a:ext cx="0" cy="0"/>
          <a:chOff x="0" y="0"/>
          <a:chExt cx="0" cy="0"/>
        </a:xfrm>
      </p:grpSpPr>
      <p:pic>
        <p:nvPicPr>
          <p:cNvPr descr="We can also add on-site printing to make the service even more special. Nothing beats the picture quality of a DSLR camera with a pro level lens and flash when it comes to photo quality. Our Roaming Photographer photo booth combines cutting-edge photography technology with the excitement of instantly sharing photos. A professional level event photographer roams around your event shooting with a specially designed rig, capturing a single shot still photo or several photos combined to create an animated GIF. The photo is placed in a custom-designed picture frame that matches your event, and the best part is that guests can scan, text, or email the photos right away. Normally, event photographers take weeks to deliver their photos, so this new service solves that problem.Get the best of both worlds: high-quality DSLR photos taken with a pro-level camera, as well as the convenience of instantly sharing the photos. We can also provide on-site printing to enhance the service. Our Roaming Booth rental is the best way to stand out at your next corporate event or wedding in Orange County. Our Roaming Booth rental is ideal for celebrations, ballparks, wedding receptions, corporate parties, and any other type of event where you want your guests to take and send photos, GIFs, and boomerangs. This elegant and sophisticated Roaming Booth rental is the perfect compliment to any celebration or event. Photos, GIFs, and Boomerangs are delivered to your phone or email instantaneously. You can rent just the booth as a drop-off type of photo service or the entire photo experience, which comes com[plete with a backdrop and a photo butler. The Roaming Booth is the most valuable addition to your trade show, exhibit booth or corporate event. The Roaming Booth can inject more fun than ever before and helps promote your brand to all your followers. The raomer booth is a great way to get people talking about your company in a whole new way. The raomer booth is not your quintessential photographer design, it is SoCal's 1st ultra-portable roaming booth. Instead of waiting for your guests to come to the booth, bring the photo booth fun to them! So, when the party starts, so do you with the lucky frog Ring Roamer; you can follow the party to the dance floor, the bar, outside, or wherever the guests are. With its eye-catching LED lighting, you'll have guests from all over your venue rushing to the Ring Roamer attendant for quick a photo opportunity. The Ring Roamer rig can capture stunning photos, GIFs, and Boomerangs inside, outdoors, or almost anyplace in your venue, so nobody will be skipped out on the photo action. All of the unique and interesting viewpoints caught by the Ring Roamer can be instantaneously posted to all social media platforms and shared via email or text! With the Roamer LED Circle, you never can overlook a hilarious moment at your occasion and capture all the fun and excitement, and wacky moments from every angle! While your socializing guests are spontaneously savouring the event festivities, our Roaming Photo Booth assistant wanders all around entertainment venue trying to engage with them. &#10;" id="109" name="Google Shape;109;p22" title="wedding photo booth rental">
            <a:hlinkClick r:id="rId3"/>
          </p:cNvPr>
          <p:cNvPicPr preferRelativeResize="0"/>
          <p:nvPr/>
        </p:nvPicPr>
        <p:blipFill>
          <a:blip r:embed="rId4">
            <a:alphaModFix/>
          </a:blip>
          <a:stretch>
            <a:fillRect/>
          </a:stretch>
        </p:blipFill>
        <p:spPr>
          <a:xfrm>
            <a:off x="1714500" y="666750"/>
            <a:ext cx="5715000" cy="3810000"/>
          </a:xfrm>
          <a:prstGeom prst="rect">
            <a:avLst/>
          </a:prstGeom>
          <a:noFill/>
          <a:ln>
            <a:noFill/>
          </a:ln>
        </p:spPr>
      </p:pic>
      <p:pic>
        <p:nvPicPr>
          <p:cNvPr descr="wedding photo booth rental" id="110" name="Google Shape;110;p22" title="wedding photo booth rental">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 name="Shape 114"/>
        <p:cNvGrpSpPr/>
        <p:nvPr/>
      </p:nvGrpSpPr>
      <p:grpSpPr>
        <a:xfrm>
          <a:off x="0" y="0"/>
          <a:ext cx="0" cy="0"/>
          <a:chOff x="0" y="0"/>
          <a:chExt cx="0" cy="0"/>
        </a:xfrm>
      </p:grpSpPr>
      <p:sp>
        <p:nvSpPr>
          <p:cNvPr id="115" name="Google Shape;115;p2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Links</a:t>
            </a:r>
            <a:endParaRPr b="1">
              <a:solidFill>
                <a:srgbClr val="A8D673"/>
              </a:solidFill>
              <a:latin typeface="Poppins"/>
              <a:ea typeface="Poppins"/>
              <a:cs typeface="Poppins"/>
              <a:sym typeface="Poppins"/>
            </a:endParaRPr>
          </a:p>
        </p:txBody>
      </p:sp>
      <p:sp>
        <p:nvSpPr>
          <p:cNvPr id="116" name="Google Shape;116;p2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List of recommended resources</a:t>
            </a:r>
            <a:endParaRPr/>
          </a:p>
        </p:txBody>
      </p:sp>
      <p:pic>
        <p:nvPicPr>
          <p:cNvPr descr="wedding photo booth rental" id="117" name="Google Shape;117;p23" title="wedding photo booth rental">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1" name="Shape 121"/>
        <p:cNvGrpSpPr/>
        <p:nvPr/>
      </p:nvGrpSpPr>
      <p:grpSpPr>
        <a:xfrm>
          <a:off x="0" y="0"/>
          <a:ext cx="0" cy="0"/>
          <a:chOff x="0" y="0"/>
          <a:chExt cx="0" cy="0"/>
        </a:xfrm>
      </p:grpSpPr>
      <p:sp>
        <p:nvSpPr>
          <p:cNvPr id="122" name="Google Shape;122;p2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Please visit :</a:t>
            </a:r>
            <a:endParaRPr b="1">
              <a:solidFill>
                <a:srgbClr val="A8D673"/>
              </a:solidFill>
              <a:latin typeface="Poppins"/>
              <a:ea typeface="Poppins"/>
              <a:cs typeface="Poppins"/>
              <a:sym typeface="Poppins"/>
            </a:endParaRPr>
          </a:p>
        </p:txBody>
      </p:sp>
      <p:sp>
        <p:nvSpPr>
          <p:cNvPr id="123" name="Google Shape;123;p24"/>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3"/>
              </a:rPr>
              <a:t>target url</a:t>
            </a:r>
            <a:endParaRPr sz="700"/>
          </a:p>
          <a:p>
            <a:pPr indent="0" lvl="0" marL="0" rtl="0" algn="l">
              <a:lnSpc>
                <a:spcPct val="1000"/>
              </a:lnSpc>
              <a:spcBef>
                <a:spcPts val="1000"/>
              </a:spcBef>
              <a:spcAft>
                <a:spcPts val="0"/>
              </a:spcAft>
              <a:buNone/>
            </a:pPr>
            <a:r>
              <a:rPr lang="en" sz="700" u="sng">
                <a:solidFill>
                  <a:schemeClr val="hlink"/>
                </a:solidFill>
                <a:hlinkClick r:id="rId4"/>
              </a:rPr>
              <a:t>folder top</a:t>
            </a:r>
            <a:endParaRPr sz="700"/>
          </a:p>
          <a:p>
            <a:pPr indent="0" lvl="0" marL="0" rtl="0" algn="l">
              <a:lnSpc>
                <a:spcPct val="1000"/>
              </a:lnSpc>
              <a:spcBef>
                <a:spcPts val="1000"/>
              </a:spcBef>
              <a:spcAft>
                <a:spcPts val="0"/>
              </a:spcAft>
              <a:buNone/>
            </a:pPr>
            <a:r>
              <a:rPr lang="en" sz="700" u="sng">
                <a:solidFill>
                  <a:schemeClr val="hlink"/>
                </a:solidFill>
                <a:hlinkClick r:id="rId5"/>
              </a:rPr>
              <a:t>rss feed</a:t>
            </a:r>
            <a:endParaRPr sz="700"/>
          </a:p>
          <a:p>
            <a:pPr indent="0" lvl="0" marL="0" rtl="0" algn="l">
              <a:lnSpc>
                <a:spcPct val="1000"/>
              </a:lnSpc>
              <a:spcBef>
                <a:spcPts val="1000"/>
              </a:spcBef>
              <a:spcAft>
                <a:spcPts val="0"/>
              </a:spcAft>
              <a:buNone/>
            </a:pPr>
            <a:r>
              <a:rPr lang="en" sz="700" u="sng">
                <a:solidFill>
                  <a:schemeClr val="hlink"/>
                </a:solidFill>
                <a:hlinkClick r:id="rId6"/>
              </a:rPr>
              <a:t>folder articles</a:t>
            </a:r>
            <a:endParaRPr sz="700"/>
          </a:p>
          <a:p>
            <a:pPr indent="0" lvl="0" marL="0" rtl="0" algn="l">
              <a:lnSpc>
                <a:spcPct val="1000"/>
              </a:lnSpc>
              <a:spcBef>
                <a:spcPts val="1000"/>
              </a:spcBef>
              <a:spcAft>
                <a:spcPts val="0"/>
              </a:spcAft>
              <a:buNone/>
            </a:pPr>
            <a:r>
              <a:rPr lang="en" sz="700" u="sng">
                <a:solidFill>
                  <a:schemeClr val="hlink"/>
                </a:solidFill>
                <a:hlinkClick r:id="rId7"/>
              </a:rPr>
              <a:t>folder photos</a:t>
            </a:r>
            <a:endParaRPr sz="700"/>
          </a:p>
          <a:p>
            <a:pPr indent="0" lvl="0" marL="0" rtl="0" algn="l">
              <a:lnSpc>
                <a:spcPct val="1000"/>
              </a:lnSpc>
              <a:spcBef>
                <a:spcPts val="1000"/>
              </a:spcBef>
              <a:spcAft>
                <a:spcPts val="0"/>
              </a:spcAft>
              <a:buNone/>
            </a:pPr>
            <a:r>
              <a:rPr lang="en" sz="700" u="sng">
                <a:solidFill>
                  <a:schemeClr val="hlink"/>
                </a:solidFill>
                <a:hlinkClick r:id="rId8"/>
              </a:rPr>
              <a:t>folder pdfs</a:t>
            </a:r>
            <a:endParaRPr sz="700"/>
          </a:p>
          <a:p>
            <a:pPr indent="0" lvl="0" marL="0" rtl="0" algn="l">
              <a:lnSpc>
                <a:spcPct val="1000"/>
              </a:lnSpc>
              <a:spcBef>
                <a:spcPts val="1000"/>
              </a:spcBef>
              <a:spcAft>
                <a:spcPts val="0"/>
              </a:spcAft>
              <a:buNone/>
            </a:pPr>
            <a:r>
              <a:rPr lang="en" sz="700" u="sng">
                <a:solidFill>
                  <a:schemeClr val="hlink"/>
                </a:solidFill>
                <a:hlinkClick r:id="rId9"/>
              </a:rPr>
              <a:t>folder slides</a:t>
            </a:r>
            <a:endParaRPr sz="700"/>
          </a:p>
          <a:p>
            <a:pPr indent="0" lvl="0" marL="0" rtl="0" algn="l">
              <a:lnSpc>
                <a:spcPct val="1000"/>
              </a:lnSpc>
              <a:spcBef>
                <a:spcPts val="1000"/>
              </a:spcBef>
              <a:spcAft>
                <a:spcPts val="0"/>
              </a:spcAft>
              <a:buNone/>
            </a:pPr>
            <a:r>
              <a:rPr lang="en" sz="700" u="sng">
                <a:solidFill>
                  <a:schemeClr val="hlink"/>
                </a:solidFill>
                <a:hlinkClick r:id="rId10"/>
              </a:rPr>
              <a:t>photo</a:t>
            </a:r>
            <a:endParaRPr sz="700"/>
          </a:p>
          <a:p>
            <a:pPr indent="0" lvl="0" marL="0" rtl="0" algn="l">
              <a:lnSpc>
                <a:spcPct val="1000"/>
              </a:lnSpc>
              <a:spcBef>
                <a:spcPts val="1000"/>
              </a:spcBef>
              <a:spcAft>
                <a:spcPts val="0"/>
              </a:spcAft>
              <a:buNone/>
            </a:pPr>
            <a:r>
              <a:rPr lang="en" sz="700" u="sng">
                <a:solidFill>
                  <a:schemeClr val="hlink"/>
                </a:solidFill>
                <a:hlinkClick r:id="rId11"/>
              </a:rPr>
              <a:t>photo</a:t>
            </a:r>
            <a:endParaRPr sz="700"/>
          </a:p>
          <a:p>
            <a:pPr indent="0" lvl="0" marL="0" rtl="0" algn="l">
              <a:lnSpc>
                <a:spcPct val="1000"/>
              </a:lnSpc>
              <a:spcBef>
                <a:spcPts val="1000"/>
              </a:spcBef>
              <a:spcAft>
                <a:spcPts val="0"/>
              </a:spcAft>
              <a:buNone/>
            </a:pPr>
            <a:r>
              <a:rPr lang="en" sz="700" u="sng">
                <a:solidFill>
                  <a:schemeClr val="hlink"/>
                </a:solidFill>
                <a:hlinkClick r:id="rId12"/>
              </a:rPr>
              <a:t>photo</a:t>
            </a:r>
            <a:endParaRPr sz="700"/>
          </a:p>
          <a:p>
            <a:pPr indent="0" lvl="0" marL="0" rtl="0" algn="l">
              <a:lnSpc>
                <a:spcPct val="1000"/>
              </a:lnSpc>
              <a:spcBef>
                <a:spcPts val="1000"/>
              </a:spcBef>
              <a:spcAft>
                <a:spcPts val="0"/>
              </a:spcAft>
              <a:buNone/>
            </a:pPr>
            <a:r>
              <a:rPr lang="en" sz="700" u="sng">
                <a:solidFill>
                  <a:schemeClr val="hlink"/>
                </a:solidFill>
                <a:hlinkClick r:id="rId13"/>
              </a:rPr>
              <a:t>photo</a:t>
            </a:r>
            <a:endParaRPr sz="700"/>
          </a:p>
          <a:p>
            <a:pPr indent="0" lvl="0" marL="0" rtl="0" algn="l">
              <a:lnSpc>
                <a:spcPct val="1000"/>
              </a:lnSpc>
              <a:spcBef>
                <a:spcPts val="1000"/>
              </a:spcBef>
              <a:spcAft>
                <a:spcPts val="0"/>
              </a:spcAft>
              <a:buNone/>
            </a:pPr>
            <a:r>
              <a:rPr lang="en" sz="700" u="sng">
                <a:solidFill>
                  <a:schemeClr val="hlink"/>
                </a:solidFill>
                <a:hlinkClick r:id="rId14"/>
              </a:rPr>
              <a:t>spreadsheet</a:t>
            </a:r>
            <a:endParaRPr sz="700"/>
          </a:p>
          <a:p>
            <a:pPr indent="0" lvl="0" marL="0" rtl="0" algn="l">
              <a:lnSpc>
                <a:spcPct val="1000"/>
              </a:lnSpc>
              <a:spcBef>
                <a:spcPts val="1000"/>
              </a:spcBef>
              <a:spcAft>
                <a:spcPts val="0"/>
              </a:spcAft>
              <a:buNone/>
            </a:pPr>
            <a:r>
              <a:rPr lang="en" sz="700" u="sng">
                <a:solidFill>
                  <a:schemeClr val="hlink"/>
                </a:solidFill>
                <a:hlinkClick r:id="rId15"/>
              </a:rPr>
              <a:t>spreadsheet key</a:t>
            </a:r>
            <a:endParaRPr sz="700"/>
          </a:p>
          <a:p>
            <a:pPr indent="0" lvl="0" marL="0" rtl="0" algn="l">
              <a:lnSpc>
                <a:spcPct val="1000"/>
              </a:lnSpc>
              <a:spcBef>
                <a:spcPts val="1000"/>
              </a:spcBef>
              <a:spcAft>
                <a:spcPts val="0"/>
              </a:spcAft>
              <a:buNone/>
            </a:pPr>
            <a:r>
              <a:rPr lang="en" sz="700" u="sng">
                <a:solidFill>
                  <a:schemeClr val="hlink"/>
                </a:solidFill>
                <a:hlinkClick r:id="rId16"/>
              </a:rPr>
              <a:t>spreadsheet pubhtml</a:t>
            </a:r>
            <a:endParaRPr sz="700"/>
          </a:p>
          <a:p>
            <a:pPr indent="0" lvl="0" marL="0" rtl="0" algn="l">
              <a:lnSpc>
                <a:spcPct val="1000"/>
              </a:lnSpc>
              <a:spcBef>
                <a:spcPts val="1000"/>
              </a:spcBef>
              <a:spcAft>
                <a:spcPts val="0"/>
              </a:spcAft>
              <a:buNone/>
            </a:pPr>
            <a:r>
              <a:rPr lang="en" sz="700" u="sng">
                <a:solidFill>
                  <a:schemeClr val="hlink"/>
                </a:solidFill>
                <a:hlinkClick r:id="rId17"/>
              </a:rPr>
              <a:t>spreadsheet pub</a:t>
            </a:r>
            <a:endParaRPr sz="700"/>
          </a:p>
          <a:p>
            <a:pPr indent="0" lvl="0" marL="0" rtl="0" algn="l">
              <a:lnSpc>
                <a:spcPct val="1000"/>
              </a:lnSpc>
              <a:spcBef>
                <a:spcPts val="1000"/>
              </a:spcBef>
              <a:spcAft>
                <a:spcPts val="0"/>
              </a:spcAft>
              <a:buNone/>
            </a:pPr>
            <a:r>
              <a:rPr lang="en" sz="700" u="sng">
                <a:solidFill>
                  <a:schemeClr val="hlink"/>
                </a:solidFill>
                <a:hlinkClick r:id="rId18"/>
              </a:rPr>
              <a:t>spreadsheet view</a:t>
            </a:r>
            <a:endParaRPr sz="700"/>
          </a:p>
          <a:p>
            <a:pPr indent="0" lvl="0" marL="0" rtl="0" algn="l">
              <a:lnSpc>
                <a:spcPct val="1000"/>
              </a:lnSpc>
              <a:spcBef>
                <a:spcPts val="1000"/>
              </a:spcBef>
              <a:spcAft>
                <a:spcPts val="0"/>
              </a:spcAft>
              <a:buNone/>
            </a:pPr>
            <a:r>
              <a:rPr lang="en" sz="700" u="sng">
                <a:solidFill>
                  <a:schemeClr val="hlink"/>
                </a:solidFill>
                <a:hlinkClick r:id="rId19"/>
              </a:rPr>
              <a:t>form</a:t>
            </a:r>
            <a:endParaRPr sz="700"/>
          </a:p>
          <a:p>
            <a:pPr indent="0" lvl="0" marL="0" rtl="0" algn="l">
              <a:lnSpc>
                <a:spcPct val="1000"/>
              </a:lnSpc>
              <a:spcBef>
                <a:spcPts val="1000"/>
              </a:spcBef>
              <a:spcAft>
                <a:spcPts val="0"/>
              </a:spcAft>
              <a:buNone/>
            </a:pPr>
            <a:r>
              <a:rPr lang="en" sz="700" u="sng">
                <a:solidFill>
                  <a:schemeClr val="hlink"/>
                </a:solidFill>
                <a:hlinkClick r:id="rId20"/>
              </a:rPr>
              <a:t>drawing</a:t>
            </a:r>
            <a:endParaRPr sz="700"/>
          </a:p>
          <a:p>
            <a:pPr indent="0" lvl="0" marL="0" rtl="0" algn="l">
              <a:lnSpc>
                <a:spcPct val="1000"/>
              </a:lnSpc>
              <a:spcBef>
                <a:spcPts val="1000"/>
              </a:spcBef>
              <a:spcAft>
                <a:spcPts val="0"/>
              </a:spcAft>
              <a:buNone/>
            </a:pPr>
            <a:r>
              <a:rPr lang="en" sz="700" u="sng">
                <a:solidFill>
                  <a:schemeClr val="hlink"/>
                </a:solidFill>
                <a:hlinkClick r:id="rId21"/>
              </a:rPr>
              <a:t>image</a:t>
            </a:r>
            <a:endParaRPr sz="700"/>
          </a:p>
          <a:p>
            <a:pPr indent="0" lvl="0" marL="0" rtl="0" algn="l">
              <a:lnSpc>
                <a:spcPct val="1000"/>
              </a:lnSpc>
              <a:spcBef>
                <a:spcPts val="1000"/>
              </a:spcBef>
              <a:spcAft>
                <a:spcPts val="0"/>
              </a:spcAft>
              <a:buNone/>
            </a:pPr>
            <a:r>
              <a:rPr lang="en" sz="700" u="sng">
                <a:solidFill>
                  <a:schemeClr val="hlink"/>
                </a:solidFill>
                <a:hlinkClick r:id="rId22"/>
              </a:rPr>
              <a:t>image link</a:t>
            </a:r>
            <a:endParaRPr sz="700"/>
          </a:p>
          <a:p>
            <a:pPr indent="0" lvl="0" marL="0" rtl="0" algn="l">
              <a:lnSpc>
                <a:spcPct val="1000"/>
              </a:lnSpc>
              <a:spcBef>
                <a:spcPts val="1000"/>
              </a:spcBef>
              <a:spcAft>
                <a:spcPts val="0"/>
              </a:spcAft>
              <a:buNone/>
            </a:pPr>
            <a:r>
              <a:rPr lang="en" sz="700" u="sng">
                <a:solidFill>
                  <a:schemeClr val="hlink"/>
                </a:solidFill>
                <a:hlinkClick r:id="rId23"/>
              </a:rPr>
              <a:t>document</a:t>
            </a:r>
            <a:endParaRPr sz="700"/>
          </a:p>
          <a:p>
            <a:pPr indent="0" lvl="0" marL="0" rtl="0" algn="l">
              <a:lnSpc>
                <a:spcPct val="1000"/>
              </a:lnSpc>
              <a:spcBef>
                <a:spcPts val="1000"/>
              </a:spcBef>
              <a:spcAft>
                <a:spcPts val="0"/>
              </a:spcAft>
              <a:buNone/>
            </a:pPr>
            <a:r>
              <a:rPr lang="en" sz="700" u="sng">
                <a:solidFill>
                  <a:schemeClr val="hlink"/>
                </a:solidFill>
                <a:hlinkClick r:id="rId24"/>
              </a:rPr>
              <a:t>document pub</a:t>
            </a:r>
            <a:endParaRPr sz="700"/>
          </a:p>
          <a:p>
            <a:pPr indent="0" lvl="0" marL="0" rtl="0" algn="l">
              <a:lnSpc>
                <a:spcPct val="1000"/>
              </a:lnSpc>
              <a:spcBef>
                <a:spcPts val="1000"/>
              </a:spcBef>
              <a:spcAft>
                <a:spcPts val="1000"/>
              </a:spcAft>
              <a:buNone/>
            </a:pPr>
            <a:r>
              <a:t/>
            </a:r>
            <a:endParaRPr/>
          </a:p>
        </p:txBody>
      </p:sp>
      <p:sp>
        <p:nvSpPr>
          <p:cNvPr id="124" name="Google Shape;124;p24"/>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25"/>
              </a:rPr>
              <a:t>document view</a:t>
            </a:r>
            <a:endParaRPr sz="700"/>
          </a:p>
          <a:p>
            <a:pPr indent="0" lvl="0" marL="0" rtl="0" algn="l">
              <a:lnSpc>
                <a:spcPct val="1000"/>
              </a:lnSpc>
              <a:spcBef>
                <a:spcPts val="1000"/>
              </a:spcBef>
              <a:spcAft>
                <a:spcPts val="0"/>
              </a:spcAft>
              <a:buNone/>
            </a:pPr>
            <a:r>
              <a:rPr lang="en" sz="700" u="sng">
                <a:solidFill>
                  <a:schemeClr val="hlink"/>
                </a:solidFill>
                <a:hlinkClick r:id="rId26"/>
              </a:rPr>
              <a:t>presentation</a:t>
            </a:r>
            <a:endParaRPr sz="700"/>
          </a:p>
          <a:p>
            <a:pPr indent="0" lvl="0" marL="0" rtl="0" algn="l">
              <a:lnSpc>
                <a:spcPct val="1000"/>
              </a:lnSpc>
              <a:spcBef>
                <a:spcPts val="1000"/>
              </a:spcBef>
              <a:spcAft>
                <a:spcPts val="0"/>
              </a:spcAft>
              <a:buNone/>
            </a:pPr>
            <a:r>
              <a:rPr lang="en" sz="700" u="sng">
                <a:solidFill>
                  <a:schemeClr val="hlink"/>
                </a:solidFill>
                <a:hlinkClick r:id="rId27"/>
              </a:rPr>
              <a:t>presentation pub</a:t>
            </a:r>
            <a:endParaRPr sz="700"/>
          </a:p>
          <a:p>
            <a:pPr indent="0" lvl="0" marL="0" rtl="0" algn="l">
              <a:lnSpc>
                <a:spcPct val="1000"/>
              </a:lnSpc>
              <a:spcBef>
                <a:spcPts val="1000"/>
              </a:spcBef>
              <a:spcAft>
                <a:spcPts val="0"/>
              </a:spcAft>
              <a:buNone/>
            </a:pPr>
            <a:r>
              <a:rPr lang="en" sz="700" u="sng">
                <a:solidFill>
                  <a:schemeClr val="hlink"/>
                </a:solidFill>
                <a:hlinkClick r:id="rId28"/>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29"/>
              </a:rPr>
              <a:t>presentation html</a:t>
            </a:r>
            <a:endParaRPr sz="700"/>
          </a:p>
          <a:p>
            <a:pPr indent="0" lvl="0" marL="0" rtl="0" algn="l">
              <a:lnSpc>
                <a:spcPct val="1000"/>
              </a:lnSpc>
              <a:spcBef>
                <a:spcPts val="1000"/>
              </a:spcBef>
              <a:spcAft>
                <a:spcPts val="1000"/>
              </a:spcAft>
              <a:buNone/>
            </a:pPr>
            <a:r>
              <a:t/>
            </a:r>
            <a:endParaRPr/>
          </a:p>
        </p:txBody>
      </p:sp>
      <p:pic>
        <p:nvPicPr>
          <p:cNvPr descr="wedding photo booth rental" id="125" name="Google Shape;125;p24" title="wedding photo booth rental">
            <a:hlinkClick r:id="rId30"/>
          </p:cNvPr>
          <p:cNvPicPr preferRelativeResize="0"/>
          <p:nvPr/>
        </p:nvPicPr>
        <p:blipFill>
          <a:blip r:embed="rId31">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9" name="Shape 129"/>
        <p:cNvGrpSpPr/>
        <p:nvPr/>
      </p:nvGrpSpPr>
      <p:grpSpPr>
        <a:xfrm>
          <a:off x="0" y="0"/>
          <a:ext cx="0" cy="0"/>
          <a:chOff x="0" y="0"/>
          <a:chExt cx="0" cy="0"/>
        </a:xfrm>
      </p:grpSpPr>
      <p:sp>
        <p:nvSpPr>
          <p:cNvPr id="130" name="Google Shape;130;p25"/>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Videos</a:t>
            </a:r>
            <a:endParaRPr b="1">
              <a:solidFill>
                <a:srgbClr val="A8D673"/>
              </a:solidFill>
              <a:latin typeface="Poppins"/>
              <a:ea typeface="Poppins"/>
              <a:cs typeface="Poppins"/>
              <a:sym typeface="Poppins"/>
            </a:endParaRPr>
          </a:p>
        </p:txBody>
      </p:sp>
      <p:sp>
        <p:nvSpPr>
          <p:cNvPr id="131" name="Google Shape;131;p25"/>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YouTube videos we recommend watching!</a:t>
            </a:r>
            <a:endParaRPr/>
          </a:p>
        </p:txBody>
      </p:sp>
      <p:pic>
        <p:nvPicPr>
          <p:cNvPr descr="wedding photo booth rental" id="132" name="Google Shape;132;p25" title="wedding photo booth rental">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6" name="Shape 136"/>
        <p:cNvGrpSpPr/>
        <p:nvPr/>
      </p:nvGrpSpPr>
      <p:grpSpPr>
        <a:xfrm>
          <a:off x="0" y="0"/>
          <a:ext cx="0" cy="0"/>
          <a:chOff x="0" y="0"/>
          <a:chExt cx="0" cy="0"/>
        </a:xfrm>
      </p:grpSpPr>
      <p:sp>
        <p:nvSpPr>
          <p:cNvPr id="137" name="Google Shape;137;p26"/>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https://sites.google.com/view/360photoboothrentallosangeles/home</a:t>
            </a:r>
            <a:endParaRPr/>
          </a:p>
        </p:txBody>
      </p:sp>
      <p:pic>
        <p:nvPicPr>
          <p:cNvPr id="138" name="Google Shape;138;p26">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wedding photo booth rental" id="139" name="Google Shape;139;p26" title="wedding photo booth rental">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8"/>
                                        </p:tgtEl>
                                        <p:attrNameLst>
                                          <p:attrName>style.visibility</p:attrName>
                                        </p:attrNameLst>
                                      </p:cBhvr>
                                      <p:to>
                                        <p:strVal val="visible"/>
                                      </p:to>
                                    </p:set>
                                    <p:animEffect filter="fade" transition="in">
                                      <p:cBhvr>
                                        <p:cTn dur="1000"/>
                                        <p:tgtEl>
                                          <p:spTgt spid="13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3" name="Shape 143"/>
        <p:cNvGrpSpPr/>
        <p:nvPr/>
      </p:nvGrpSpPr>
      <p:grpSpPr>
        <a:xfrm>
          <a:off x="0" y="0"/>
          <a:ext cx="0" cy="0"/>
          <a:chOff x="0" y="0"/>
          <a:chExt cx="0" cy="0"/>
        </a:xfrm>
      </p:grpSpPr>
      <p:sp>
        <p:nvSpPr>
          <p:cNvPr id="144" name="Google Shape;144;p27"/>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https://sites.google.com/view/360photoboothrentallosangeles/home</a:t>
            </a:r>
            <a:endParaRPr/>
          </a:p>
        </p:txBody>
      </p:sp>
      <p:pic>
        <p:nvPicPr>
          <p:cNvPr id="145" name="Google Shape;145;p27">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wedding photo booth rental" id="146" name="Google Shape;146;p27" title="wedding photo booth rental">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5"/>
                                        </p:tgtEl>
                                        <p:attrNameLst>
                                          <p:attrName>style.visibility</p:attrName>
                                        </p:attrNameLst>
                                      </p:cBhvr>
                                      <p:to>
                                        <p:strVal val="visible"/>
                                      </p:to>
                                    </p:set>
                                    <p:animEffect filter="fade" transition="in">
                                      <p:cBhvr>
                                        <p:cTn dur="1000"/>
                                        <p:tgtEl>
                                          <p:spTgt spid="14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0" name="Shape 150"/>
        <p:cNvGrpSpPr/>
        <p:nvPr/>
      </p:nvGrpSpPr>
      <p:grpSpPr>
        <a:xfrm>
          <a:off x="0" y="0"/>
          <a:ext cx="0" cy="0"/>
          <a:chOff x="0" y="0"/>
          <a:chExt cx="0" cy="0"/>
        </a:xfrm>
      </p:grpSpPr>
      <p:sp>
        <p:nvSpPr>
          <p:cNvPr id="151" name="Google Shape;151;p28"/>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https://sites.google.com/view/360photoboothrentallosangeles/home</a:t>
            </a:r>
            <a:endParaRPr/>
          </a:p>
        </p:txBody>
      </p:sp>
      <p:pic>
        <p:nvPicPr>
          <p:cNvPr id="152" name="Google Shape;152;p28">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wedding photo booth rental" id="153" name="Google Shape;153;p28" title="wedding photo booth rental">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2"/>
                                        </p:tgtEl>
                                        <p:attrNameLst>
                                          <p:attrName>style.visibility</p:attrName>
                                        </p:attrNameLst>
                                      </p:cBhvr>
                                      <p:to>
                                        <p:strVal val="visible"/>
                                      </p:to>
                                    </p:set>
                                    <p:animEffect filter="fade" transition="in">
                                      <p:cBhvr>
                                        <p:cTn dur="1000"/>
                                        <p:tgtEl>
                                          <p:spTgt spid="152"/>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 name="Shape 157"/>
        <p:cNvGrpSpPr/>
        <p:nvPr/>
      </p:nvGrpSpPr>
      <p:grpSpPr>
        <a:xfrm>
          <a:off x="0" y="0"/>
          <a:ext cx="0" cy="0"/>
          <a:chOff x="0" y="0"/>
          <a:chExt cx="0" cy="0"/>
        </a:xfrm>
      </p:grpSpPr>
      <p:sp>
        <p:nvSpPr>
          <p:cNvPr id="158" name="Google Shape;158;p29"/>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wedding photo booth rental</a:t>
            </a:r>
            <a:endParaRPr b="1">
              <a:solidFill>
                <a:srgbClr val="A8D673"/>
              </a:solidFill>
              <a:latin typeface="Poppins"/>
              <a:ea typeface="Poppins"/>
              <a:cs typeface="Poppins"/>
              <a:sym typeface="Poppins"/>
            </a:endParaRPr>
          </a:p>
        </p:txBody>
      </p:sp>
      <p:sp>
        <p:nvSpPr>
          <p:cNvPr id="159" name="Google Shape;159;p29"/>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https://sites.google.com/view/360photoboothrentallosangeles/home</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pic>
        <p:nvPicPr>
          <p:cNvPr descr="wedding photo booth rental" id="60" name="Google Shape;60;p14" title="wedding photo booth rental">
            <a:hlinkClick r:id="rId3"/>
          </p:cNvPr>
          <p:cNvPicPr preferRelativeResize="0"/>
          <p:nvPr/>
        </p:nvPicPr>
        <p:blipFill>
          <a:blip r:embed="rId4">
            <a:alphaModFix/>
          </a:blip>
          <a:stretch>
            <a:fillRect/>
          </a:stretch>
        </p:blipFill>
        <p:spPr>
          <a:xfrm>
            <a:off x="1504176" y="0"/>
            <a:ext cx="6135648" cy="5143501"/>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pic>
        <p:nvPicPr>
          <p:cNvPr descr="wedding photo booth rental" id="65" name="Google Shape;65;p15" title="wedding photo booth rental">
            <a:hlinkClick r:id="rId3"/>
          </p:cNvPr>
          <p:cNvPicPr preferRelativeResize="0"/>
          <p:nvPr/>
        </p:nvPicPr>
        <p:blipFill>
          <a:blip r:embed="rId4">
            <a:alphaModFix/>
          </a:blip>
          <a:stretch>
            <a:fillRect/>
          </a:stretch>
        </p:blipFill>
        <p:spPr>
          <a:xfrm>
            <a:off x="2190750" y="190500"/>
            <a:ext cx="4762500" cy="47625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 name="Shape 69"/>
        <p:cNvGrpSpPr/>
        <p:nvPr/>
      </p:nvGrpSpPr>
      <p:grpSpPr>
        <a:xfrm>
          <a:off x="0" y="0"/>
          <a:ext cx="0" cy="0"/>
          <a:chOff x="0" y="0"/>
          <a:chExt cx="0" cy="0"/>
        </a:xfrm>
      </p:grpSpPr>
      <p:sp>
        <p:nvSpPr>
          <p:cNvPr id="70" name="Google Shape;70;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wedding photo booth rental</a:t>
            </a:r>
            <a:endParaRPr b="1">
              <a:solidFill>
                <a:srgbClr val="A8D673"/>
              </a:solidFill>
              <a:latin typeface="Poppins"/>
              <a:ea typeface="Poppins"/>
              <a:cs typeface="Poppins"/>
              <a:sym typeface="Poppins"/>
            </a:endParaRPr>
          </a:p>
        </p:txBody>
      </p:sp>
      <p:sp>
        <p:nvSpPr>
          <p:cNvPr id="71" name="Google Shape;71;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a:t>We are excited to announce the launch of our brand new MINI LED video booth, which will elevate your event into something magical and fun! Our MINI video booth rental is sure to please guests of all ages, with state-of-the-art video clips and fun features aimed at making your event unforgettable. We have an assortment of photo backgrounds and graphic designs to choose from, so you might find one that matches the theme of your event. When it comes to photo quality, nothing beats the picture quality of a DSLR camera with a pro level lens and flash. Our Roaming Photographer photo booth combines the latest photography technology along with the fun of sharing the photos instantly. A real event photographer roams around your event shooting with a specially designed rig and can capture a single shot still photo or several photos made into an animated GIF. The picture is placed into a custom designed picture frame that matches your event, and the best part is guests can scan, text or email the photos right on the spot. Normally it takes weeks for an event photographer to deliver their photos so this new service solves that problem. Get the both of both worlds; the highest quality DSLR photos taken with a pro level camera along with the ease of sharing the photos instantly. </a:t>
            </a:r>
            <a:endParaRPr sz="800"/>
          </a:p>
          <a:p>
            <a:pPr indent="0" lvl="0" marL="0" rtl="0" algn="l">
              <a:spcBef>
                <a:spcPts val="0"/>
              </a:spcBef>
              <a:spcAft>
                <a:spcPts val="0"/>
              </a:spcAft>
              <a:buNone/>
            </a:pPr>
            <a:r>
              <a:rPr lang="en" sz="1000" u="sng">
                <a:solidFill>
                  <a:schemeClr val="hlink"/>
                </a:solidFill>
                <a:hlinkClick r:id="rId3"/>
              </a:rPr>
              <a:t>https://sites.google.com/view/360photoboothrentallosangeles/home</a:t>
            </a:r>
            <a:endParaRPr sz="1000"/>
          </a:p>
        </p:txBody>
      </p:sp>
      <p:pic>
        <p:nvPicPr>
          <p:cNvPr descr="wedding photo booth rental" id="72" name="Google Shape;72;p16" title="wedding photo booth rental">
            <a:hlinkClick r:id="rId4"/>
          </p:cNvPr>
          <p:cNvPicPr preferRelativeResize="0"/>
          <p:nvPr/>
        </p:nvPicPr>
        <p:blipFill>
          <a:blip r:embed="rId5">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 name="Shape 76"/>
        <p:cNvGrpSpPr/>
        <p:nvPr/>
      </p:nvGrpSpPr>
      <p:grpSpPr>
        <a:xfrm>
          <a:off x="0" y="0"/>
          <a:ext cx="0" cy="0"/>
          <a:chOff x="0" y="0"/>
          <a:chExt cx="0" cy="0"/>
        </a:xfrm>
      </p:grpSpPr>
      <p:sp>
        <p:nvSpPr>
          <p:cNvPr id="77" name="Google Shape;77;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Contact Information</a:t>
            </a:r>
            <a:endParaRPr b="1">
              <a:solidFill>
                <a:srgbClr val="A8D673"/>
              </a:solidFill>
              <a:latin typeface="Poppins"/>
              <a:ea typeface="Poppins"/>
              <a:cs typeface="Poppins"/>
              <a:sym typeface="Poppins"/>
            </a:endParaRPr>
          </a:p>
        </p:txBody>
      </p:sp>
      <p:sp>
        <p:nvSpPr>
          <p:cNvPr id="78" name="Google Shape;78;p1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a:t>Party Snaps Photo Booth OC | 360 Photo Booth Rental Orange County</a:t>
            </a:r>
            <a:endParaRPr sz="1000"/>
          </a:p>
          <a:p>
            <a:pPr indent="0" lvl="0" marL="0" rtl="0" algn="l">
              <a:spcBef>
                <a:spcPts val="0"/>
              </a:spcBef>
              <a:spcAft>
                <a:spcPts val="0"/>
              </a:spcAft>
              <a:buNone/>
            </a:pPr>
            <a:r>
              <a:rPr lang="en" sz="1000"/>
              <a:t>12911 Dungan Ln, Garden Grove, CA 92840</a:t>
            </a:r>
            <a:endParaRPr sz="1000"/>
          </a:p>
          <a:p>
            <a:pPr indent="0" lvl="0" marL="0" rtl="0" algn="l">
              <a:spcBef>
                <a:spcPts val="0"/>
              </a:spcBef>
              <a:spcAft>
                <a:spcPts val="0"/>
              </a:spcAft>
              <a:buNone/>
            </a:pPr>
            <a:r>
              <a:t/>
            </a:r>
            <a:endParaRPr sz="1000"/>
          </a:p>
          <a:p>
            <a:pPr indent="0" lvl="0" marL="0" rtl="0" algn="l">
              <a:spcBef>
                <a:spcPts val="0"/>
              </a:spcBef>
              <a:spcAft>
                <a:spcPts val="0"/>
              </a:spcAft>
              <a:buNone/>
            </a:pPr>
            <a:r>
              <a:t/>
            </a:r>
            <a:endParaRPr sz="1000"/>
          </a:p>
          <a:p>
            <a:pPr indent="0" lvl="0" marL="0" rtl="0" algn="l">
              <a:spcBef>
                <a:spcPts val="0"/>
              </a:spcBef>
              <a:spcAft>
                <a:spcPts val="0"/>
              </a:spcAft>
              <a:buNone/>
            </a:pPr>
            <a:r>
              <a:t/>
            </a:r>
            <a:endParaRPr sz="1000"/>
          </a:p>
        </p:txBody>
      </p:sp>
      <p:pic>
        <p:nvPicPr>
          <p:cNvPr descr="wedding photo booth rental" id="79" name="Google Shape;79;p17" title="wedding photo booth rental">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More info about us:</a:t>
            </a:r>
            <a:endParaRPr b="1">
              <a:solidFill>
                <a:srgbClr val="A8D673"/>
              </a:solidFill>
              <a:latin typeface="Poppins"/>
              <a:ea typeface="Poppins"/>
              <a:cs typeface="Poppins"/>
              <a:sym typeface="Poppins"/>
            </a:endParaRPr>
          </a:p>
        </p:txBody>
      </p:sp>
      <p:sp>
        <p:nvSpPr>
          <p:cNvPr id="85" name="Google Shape;85;p1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a:t>wedding photo booth rental</a:t>
            </a:r>
            <a:endParaRPr sz="800"/>
          </a:p>
          <a:p>
            <a:pPr indent="0" lvl="0" marL="0" rtl="0" algn="l">
              <a:spcBef>
                <a:spcPts val="0"/>
              </a:spcBef>
              <a:spcAft>
                <a:spcPts val="0"/>
              </a:spcAft>
              <a:buNone/>
            </a:pPr>
            <a:r>
              <a:t/>
            </a:r>
            <a:endParaRPr sz="800"/>
          </a:p>
        </p:txBody>
      </p:sp>
      <p:pic>
        <p:nvPicPr>
          <p:cNvPr descr="wedding photo booth rental" id="86" name="Google Shape;86;p18" title="wedding photo booth rental">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pic>
        <p:nvPicPr>
          <p:cNvPr descr="We can also add on-site printing to make the service even more special. Nothing beats the picture quality of a DSLR camera with a pro level lens and flash when it comes to photo quality. Our Roaming Photographer photo booth combines cutting-edge photography technology with the excitement of instantly sharing photos. A professional level event photographer roams around your event shooting with a specially designed rig, capturing a single shot still photo or several photos combined to create an animated GIF. The photo is placed in a custom-designed picture frame that matches your event, and the best part is that guests can scan, text, or email the photos right away. Normally, event photographers take weeks to deliver their photos, so this new service solves that problem.Get the best of both worlds: high-quality DSLR photos taken with a pro-level camera, as well as the convenience of instantly sharing the photos. We can also provide on-site printing to enhance the service. Our Roaming Booth rental is the best way to stand out at your next corporate event or wedding in Orange County. Our Roaming Booth rental is ideal for celebrations, ballparks, wedding receptions, corporate parties, and any other type of event where you want your guests to take and send photos, GIFs, and boomerangs. This elegant and sophisticated Roaming Booth rental is the perfect compliment to any celebration or event. Photos, GIFs, and Boomerangs are delivered to your phone or email instantaneously. You can rent just the booth as a drop-off type of photo service or the entire photo experience, which comes com[plete with a backdrop and a photo butler. The Roaming Booth is the most valuable addition to your trade show, exhibit booth or corporate event. The Roaming Booth can inject more fun than ever before and helps promote your brand to all your followers. The raomer booth is a great way to get people talking about your company in a whole new way. The raomer booth is not your quintessential photographer design, it is SoCal's 1st ultra-portable roaming booth. Instead of waiting for your guests to come to the booth, bring the photo booth fun to them! So, when the party starts, so do you with the lucky frog Ring Roamer; you can follow the party to the dance floor, the bar, outside, or wherever the guests are. With its eye-catching LED lighting, you'll have guests from all over your venue rushing to the Ring Roamer attendant for quick a photo opportunity. The Ring Roamer rig can capture stunning photos, GIFs, and Boomerangs inside, outdoors, or almost anyplace in your venue, so nobody will be skipped out on the photo action. All of the unique and interesting viewpoints caught by the Ring Roamer can be instantaneously posted to all social media platforms and shared via email or text! With the Roamer LED Circle, you never can overlook a hilarious moment at your occasion and capture all the fun and excitement, and wacky moments from every angle! While your socializing guests are spontaneously savouring the event festivities, our Roaming Photo Booth assistant wanders all around entertainment venue trying to engage with them. &#10;" id="91" name="Google Shape;91;p19" title="wedding photo booth rental">
            <a:hlinkClick r:id="rId3"/>
          </p:cNvPr>
          <p:cNvPicPr preferRelativeResize="0"/>
          <p:nvPr/>
        </p:nvPicPr>
        <p:blipFill>
          <a:blip r:embed="rId4">
            <a:alphaModFix/>
          </a:blip>
          <a:stretch>
            <a:fillRect/>
          </a:stretch>
        </p:blipFill>
        <p:spPr>
          <a:xfrm>
            <a:off x="1504176" y="0"/>
            <a:ext cx="6135648" cy="5143501"/>
          </a:xfrm>
          <a:prstGeom prst="rect">
            <a:avLst/>
          </a:prstGeom>
          <a:noFill/>
          <a:ln>
            <a:noFill/>
          </a:ln>
        </p:spPr>
      </p:pic>
      <p:pic>
        <p:nvPicPr>
          <p:cNvPr descr="wedding photo booth rental" id="92" name="Google Shape;92;p19" title="wedding photo booth rental">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pic>
        <p:nvPicPr>
          <p:cNvPr descr="We can also add on-site printing to make the service even more special. Nothing beats the picture quality of a DSLR camera with a pro level lens and flash when it comes to photo quality. Our Roaming Photographer photo booth combines cutting-edge photography technology with the excitement of instantly sharing photos. A professional level event photographer roams around your event shooting with a specially designed rig, capturing a single shot still photo or several photos combined to create an animated GIF. The photo is placed in a custom-designed picture frame that matches your event, and the best part is that guests can scan, text, or email the photos right away. Normally, event photographers take weeks to deliver their photos, so this new service solves that problem.Get the best of both worlds: high-quality DSLR photos taken with a pro-level camera, as well as the convenience of instantly sharing the photos. We can also provide on-site printing to enhance the service. Our Roaming Booth rental is the best way to stand out at your next corporate event or wedding in Orange County. Our Roaming Booth rental is ideal for celebrations, ballparks, wedding receptions, corporate parties, and any other type of event where you want your guests to take and send photos, GIFs, and boomerangs. This elegant and sophisticated Roaming Booth rental is the perfect compliment to any celebration or event. Photos, GIFs, and Boomerangs are delivered to your phone or email instantaneously. You can rent just the booth as a drop-off type of photo service or the entire photo experience, which comes com[plete with a backdrop and a photo butler. The Roaming Booth is the most valuable addition to your trade show, exhibit booth or corporate event. The Roaming Booth can inject more fun than ever before and helps promote your brand to all your followers. The raomer booth is a great way to get people talking about your company in a whole new way. The raomer booth is not your quintessential photographer design, it is SoCal's 1st ultra-portable roaming booth. Instead of waiting for your guests to come to the booth, bring the photo booth fun to them! So, when the party starts, so do you with the lucky frog Ring Roamer; you can follow the party to the dance floor, the bar, outside, or wherever the guests are. With its eye-catching LED lighting, you'll have guests from all over your venue rushing to the Ring Roamer attendant for quick a photo opportunity. The Ring Roamer rig can capture stunning photos, GIFs, and Boomerangs inside, outdoors, or almost anyplace in your venue, so nobody will be skipped out on the photo action. All of the unique and interesting viewpoints caught by the Ring Roamer can be instantaneously posted to all social media platforms and shared via email or text! With the Roamer LED Circle, you never can overlook a hilarious moment at your occasion and capture all the fun and excitement, and wacky moments from every angle! While your socializing guests are spontaneously savouring the event festivities, our Roaming Photo Booth assistant wanders all around entertainment venue trying to engage with them. &#10;" id="97" name="Google Shape;97;p20" title="wedding photo booth rental">
            <a:hlinkClick r:id="rId3"/>
          </p:cNvPr>
          <p:cNvPicPr preferRelativeResize="0"/>
          <p:nvPr/>
        </p:nvPicPr>
        <p:blipFill>
          <a:blip r:embed="rId4">
            <a:alphaModFix/>
          </a:blip>
          <a:stretch>
            <a:fillRect/>
          </a:stretch>
        </p:blipFill>
        <p:spPr>
          <a:xfrm>
            <a:off x="1504176" y="0"/>
            <a:ext cx="6135648" cy="5143501"/>
          </a:xfrm>
          <a:prstGeom prst="rect">
            <a:avLst/>
          </a:prstGeom>
          <a:noFill/>
          <a:ln>
            <a:noFill/>
          </a:ln>
        </p:spPr>
      </p:pic>
      <p:pic>
        <p:nvPicPr>
          <p:cNvPr descr="wedding photo booth rental" id="98" name="Google Shape;98;p20" title="wedding photo booth rental">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pic>
        <p:nvPicPr>
          <p:cNvPr descr="We can also add on-site printing to make the service even more special. Nothing beats the picture quality of a DSLR camera with a pro level lens and flash when it comes to photo quality. Our Roaming Photographer photo booth combines cutting-edge photography technology with the excitement of instantly sharing photos. A professional level event photographer roams around your event shooting with a specially designed rig, capturing a single shot still photo or several photos combined to create an animated GIF. The photo is placed in a custom-designed picture frame that matches your event, and the best part is that guests can scan, text, or email the photos right away. Normally, event photographers take weeks to deliver their photos, so this new service solves that problem.Get the best of both worlds: high-quality DSLR photos taken with a pro-level camera, as well as the convenience of instantly sharing the photos. We can also provide on-site printing to enhance the service. Our Roaming Booth rental is the best way to stand out at your next corporate event or wedding in Orange County. Our Roaming Booth rental is ideal for celebrations, ballparks, wedding receptions, corporate parties, and any other type of event where you want your guests to take and send photos, GIFs, and boomerangs. This elegant and sophisticated Roaming Booth rental is the perfect compliment to any celebration or event. Photos, GIFs, and Boomerangs are delivered to your phone or email instantaneously. You can rent just the booth as a drop-off type of photo service or the entire photo experience, which comes com[plete with a backdrop and a photo butler. The Roaming Booth is the most valuable addition to your trade show, exhibit booth or corporate event. The Roaming Booth can inject more fun than ever before and helps promote your brand to all your followers. The raomer booth is a great way to get people talking about your company in a whole new way. The raomer booth is not your quintessential photographer design, it is SoCal's 1st ultra-portable roaming booth. Instead of waiting for your guests to come to the booth, bring the photo booth fun to them! So, when the party starts, so do you with the lucky frog Ring Roamer; you can follow the party to the dance floor, the bar, outside, or wherever the guests are. With its eye-catching LED lighting, you'll have guests from all over your venue rushing to the Ring Roamer attendant for quick a photo opportunity. The Ring Roamer rig can capture stunning photos, GIFs, and Boomerangs inside, outdoors, or almost anyplace in your venue, so nobody will be skipped out on the photo action. All of the unique and interesting viewpoints caught by the Ring Roamer can be instantaneously posted to all social media platforms and shared via email or text! With the Roamer LED Circle, you never can overlook a hilarious moment at your occasion and capture all the fun and excitement, and wacky moments from every angle! While your socializing guests are spontaneously savouring the event festivities, our Roaming Photo Booth assistant wanders all around entertainment venue trying to engage with them. &#10;" id="103" name="Google Shape;103;p21" title="wedding photo booth rental">
            <a:hlinkClick r:id="rId3"/>
          </p:cNvPr>
          <p:cNvPicPr preferRelativeResize="0"/>
          <p:nvPr/>
        </p:nvPicPr>
        <p:blipFill>
          <a:blip r:embed="rId4">
            <a:alphaModFix/>
          </a:blip>
          <a:stretch>
            <a:fillRect/>
          </a:stretch>
        </p:blipFill>
        <p:spPr>
          <a:xfrm>
            <a:off x="1504176" y="0"/>
            <a:ext cx="6135648" cy="5143501"/>
          </a:xfrm>
          <a:prstGeom prst="rect">
            <a:avLst/>
          </a:prstGeom>
          <a:noFill/>
          <a:ln>
            <a:noFill/>
          </a:ln>
        </p:spPr>
      </p:pic>
      <p:pic>
        <p:nvPicPr>
          <p:cNvPr descr="wedding photo booth rental" id="104" name="Google Shape;104;p21" title="wedding photo booth rental">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